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63" r:id="rId2"/>
    <p:sldMasterId id="2147483899" r:id="rId3"/>
    <p:sldMasterId id="2147483953" r:id="rId4"/>
    <p:sldMasterId id="2147483971" r:id="rId5"/>
  </p:sldMasterIdLst>
  <p:notesMasterIdLst>
    <p:notesMasterId r:id="rId24"/>
  </p:notesMasterIdLst>
  <p:handoutMasterIdLst>
    <p:handoutMasterId r:id="rId25"/>
  </p:handoutMasterIdLst>
  <p:sldIdLst>
    <p:sldId id="289" r:id="rId6"/>
    <p:sldId id="386" r:id="rId7"/>
    <p:sldId id="387" r:id="rId8"/>
    <p:sldId id="326" r:id="rId9"/>
    <p:sldId id="392" r:id="rId10"/>
    <p:sldId id="360" r:id="rId11"/>
    <p:sldId id="361" r:id="rId12"/>
    <p:sldId id="363" r:id="rId13"/>
    <p:sldId id="364" r:id="rId14"/>
    <p:sldId id="365" r:id="rId15"/>
    <p:sldId id="366" r:id="rId16"/>
    <p:sldId id="368" r:id="rId17"/>
    <p:sldId id="369" r:id="rId18"/>
    <p:sldId id="390" r:id="rId19"/>
    <p:sldId id="391" r:id="rId20"/>
    <p:sldId id="318" r:id="rId21"/>
    <p:sldId id="319" r:id="rId22"/>
    <p:sldId id="321" r:id="rId23"/>
  </p:sldIdLst>
  <p:sldSz cx="9144000" cy="6858000" type="screen4x3"/>
  <p:notesSz cx="9926638" cy="67976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C9C8"/>
    <a:srgbClr val="000000"/>
    <a:srgbClr val="FFFFFF"/>
    <a:srgbClr val="646363"/>
    <a:srgbClr val="B2B4B6"/>
    <a:srgbClr val="1F447B"/>
    <a:srgbClr val="B371AF"/>
    <a:srgbClr val="9ACA3C"/>
    <a:srgbClr val="E04E30"/>
    <a:srgbClr val="FFC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73" autoAdjust="0"/>
    <p:restoredTop sz="94717" autoAdjust="0"/>
  </p:normalViewPr>
  <p:slideViewPr>
    <p:cSldViewPr snapToGrid="0">
      <p:cViewPr>
        <p:scale>
          <a:sx n="100" d="100"/>
          <a:sy n="100" d="100"/>
        </p:scale>
        <p:origin x="-1476" y="-22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46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E19BB-F2DA-4D24-8E8B-14DFBC46E967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8D43F-76CD-4AAF-888F-4734D59DE5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098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83E84-BF34-4742-A246-B1323801A3E6}" type="datetimeFigureOut">
              <a:rPr lang="fr-LU" smtClean="0"/>
              <a:t>27/10/2020</a:t>
            </a:fld>
            <a:endParaRPr lang="fr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B6952-0BC1-4BA1-9A96-B4699C51265C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467236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B6952-0BC1-4BA1-9A96-B4699C51265C}" type="slidenum">
              <a:rPr lang="fr-LU" smtClean="0"/>
              <a:t>1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6585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B6952-0BC1-4BA1-9A96-B4699C51265C}" type="slidenum">
              <a:rPr lang="fr-LU" smtClean="0">
                <a:solidFill>
                  <a:prstClr val="black"/>
                </a:solidFill>
              </a:rPr>
              <a:pPr/>
              <a:t>2</a:t>
            </a:fld>
            <a:endParaRPr lang="fr-L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92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B6952-0BC1-4BA1-9A96-B4699C51265C}" type="slidenum">
              <a:rPr lang="fr-LU" smtClean="0"/>
              <a:t>16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227463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B6952-0BC1-4BA1-9A96-B4699C51265C}" type="slidenum">
              <a:rPr lang="fr-LU" smtClean="0"/>
              <a:t>17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618476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B6952-0BC1-4BA1-9A96-B4699C51265C}" type="slidenum">
              <a:rPr lang="fr-LU" smtClean="0"/>
              <a:t>18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64831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417888" y="5451894"/>
            <a:ext cx="2308225" cy="900487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Click to add text or image</a:t>
            </a:r>
            <a:endParaRPr lang="fr-FR" noProof="0" dirty="0" smtClean="0"/>
          </a:p>
          <a:p>
            <a:pPr lvl="0"/>
            <a:endParaRPr lang="en-GB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flipV="1">
            <a:off x="3744913" y="4356100"/>
            <a:ext cx="1654175" cy="46038"/>
          </a:xfrm>
          <a:prstGeom prst="rect">
            <a:avLst/>
          </a:prstGeom>
          <a:solidFill>
            <a:schemeClr val="bg1"/>
          </a:solidFill>
          <a:ln w="317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1800" smtClean="0">
              <a:solidFill>
                <a:srgbClr val="002144"/>
              </a:solidFill>
            </a:endParaRP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-233363"/>
            <a:ext cx="3810000" cy="248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85775"/>
            <a:ext cx="7772400" cy="54418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 smtClean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2130297"/>
            <a:ext cx="7772400" cy="1470025"/>
          </a:xfrm>
        </p:spPr>
        <p:txBody>
          <a:bodyPr/>
          <a:lstStyle>
            <a:lvl1pPr algn="ctr">
              <a:defRPr sz="4500" b="1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85800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17888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417888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149976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149976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74292" y="6352381"/>
            <a:ext cx="1703388" cy="37306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Where/When</a:t>
            </a:r>
          </a:p>
          <a:p>
            <a:pPr lvl="0"/>
            <a:r>
              <a:rPr lang="en-US" dirty="0" smtClean="0"/>
              <a:t>To be inserted in Slide Master</a:t>
            </a:r>
          </a:p>
        </p:txBody>
      </p:sp>
      <p:sp>
        <p:nvSpPr>
          <p:cNvPr id="15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chemeClr val="bg1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1484438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39"/>
          <p:cNvSpPr>
            <a:spLocks noGrp="1"/>
          </p:cNvSpPr>
          <p:nvPr>
            <p:ph type="body" sz="quarter" idx="16"/>
          </p:nvPr>
        </p:nvSpPr>
        <p:spPr>
          <a:xfrm>
            <a:off x="1795463" y="2002028"/>
            <a:ext cx="960437" cy="225425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33"/>
          <p:cNvSpPr>
            <a:spLocks noGrp="1"/>
          </p:cNvSpPr>
          <p:nvPr>
            <p:ph sz="quarter" idx="11"/>
          </p:nvPr>
        </p:nvSpPr>
        <p:spPr>
          <a:xfrm>
            <a:off x="603251" y="1990725"/>
            <a:ext cx="1079500" cy="10795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ontent Placeholder 33"/>
          <p:cNvSpPr>
            <a:spLocks noGrp="1"/>
          </p:cNvSpPr>
          <p:nvPr>
            <p:ph sz="quarter" idx="12"/>
          </p:nvPr>
        </p:nvSpPr>
        <p:spPr>
          <a:xfrm>
            <a:off x="3324181" y="2002555"/>
            <a:ext cx="1079500" cy="10795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33"/>
          <p:cNvSpPr>
            <a:spLocks noGrp="1"/>
          </p:cNvSpPr>
          <p:nvPr>
            <p:ph sz="quarter" idx="14"/>
          </p:nvPr>
        </p:nvSpPr>
        <p:spPr>
          <a:xfrm>
            <a:off x="1795463" y="4677773"/>
            <a:ext cx="1079500" cy="10795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Content Placeholder 33"/>
          <p:cNvSpPr>
            <a:spLocks noGrp="1"/>
          </p:cNvSpPr>
          <p:nvPr>
            <p:ph sz="quarter" idx="15"/>
          </p:nvPr>
        </p:nvSpPr>
        <p:spPr>
          <a:xfrm>
            <a:off x="4667250" y="4674472"/>
            <a:ext cx="1079500" cy="10795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39"/>
          <p:cNvSpPr>
            <a:spLocks noGrp="1"/>
          </p:cNvSpPr>
          <p:nvPr>
            <p:ph type="body" sz="quarter" idx="17"/>
          </p:nvPr>
        </p:nvSpPr>
        <p:spPr>
          <a:xfrm>
            <a:off x="1795463" y="2240011"/>
            <a:ext cx="960437" cy="225425"/>
          </a:xfrm>
        </p:spPr>
        <p:txBody>
          <a:bodyPr anchor="ctr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39"/>
          <p:cNvSpPr>
            <a:spLocks noGrp="1"/>
          </p:cNvSpPr>
          <p:nvPr>
            <p:ph type="body" sz="quarter" idx="18" hasCustomPrompt="1"/>
          </p:nvPr>
        </p:nvSpPr>
        <p:spPr>
          <a:xfrm>
            <a:off x="1795463" y="2482174"/>
            <a:ext cx="960437" cy="581653"/>
          </a:xfrm>
        </p:spPr>
        <p:txBody>
          <a:bodyPr/>
          <a:lstStyle>
            <a:lvl1pPr marL="1714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800" b="0" baseline="0">
                <a:solidFill>
                  <a:schemeClr val="accent6"/>
                </a:solidFill>
              </a:defRPr>
            </a:lvl1pPr>
            <a:lvl2pPr marL="265113" indent="-179388">
              <a:buClr>
                <a:schemeClr val="tx2"/>
              </a:buClr>
              <a:buFont typeface="Wingdings" panose="05000000000000000000" pitchFamily="2" charset="2"/>
              <a:buChar char="§"/>
              <a:defRPr sz="800"/>
            </a:lvl2pPr>
            <a:lvl3pPr marL="358775" indent="-179388">
              <a:buClr>
                <a:schemeClr val="tx2"/>
              </a:buClr>
              <a:buFont typeface="Wingdings" panose="05000000000000000000" pitchFamily="2" charset="2"/>
              <a:buChar char="§"/>
              <a:defRPr sz="800"/>
            </a:lvl3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Text</a:t>
            </a:r>
          </a:p>
        </p:txBody>
      </p:sp>
      <p:sp>
        <p:nvSpPr>
          <p:cNvPr id="29" name="Text Placeholder 39"/>
          <p:cNvSpPr>
            <a:spLocks noGrp="1"/>
          </p:cNvSpPr>
          <p:nvPr>
            <p:ph type="body" sz="quarter" idx="19"/>
          </p:nvPr>
        </p:nvSpPr>
        <p:spPr>
          <a:xfrm>
            <a:off x="4516018" y="2010531"/>
            <a:ext cx="960437" cy="225425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4516018" y="2248514"/>
            <a:ext cx="960437" cy="225425"/>
          </a:xfrm>
        </p:spPr>
        <p:txBody>
          <a:bodyPr anchor="ctr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516018" y="2490677"/>
            <a:ext cx="960437" cy="581653"/>
          </a:xfrm>
        </p:spPr>
        <p:txBody>
          <a:bodyPr/>
          <a:lstStyle>
            <a:lvl1pPr marL="1714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8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22"/>
          </p:nvPr>
        </p:nvSpPr>
        <p:spPr>
          <a:xfrm>
            <a:off x="7260850" y="1991239"/>
            <a:ext cx="960437" cy="225425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39"/>
          <p:cNvSpPr>
            <a:spLocks noGrp="1"/>
          </p:cNvSpPr>
          <p:nvPr>
            <p:ph type="body" sz="quarter" idx="23"/>
          </p:nvPr>
        </p:nvSpPr>
        <p:spPr>
          <a:xfrm>
            <a:off x="7260850" y="2229222"/>
            <a:ext cx="960437" cy="225425"/>
          </a:xfrm>
        </p:spPr>
        <p:txBody>
          <a:bodyPr anchor="ctr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39"/>
          <p:cNvSpPr>
            <a:spLocks noGrp="1"/>
          </p:cNvSpPr>
          <p:nvPr>
            <p:ph type="body" sz="quarter" idx="24" hasCustomPrompt="1"/>
          </p:nvPr>
        </p:nvSpPr>
        <p:spPr>
          <a:xfrm>
            <a:off x="7260850" y="2471385"/>
            <a:ext cx="960437" cy="581653"/>
          </a:xfrm>
        </p:spPr>
        <p:txBody>
          <a:bodyPr/>
          <a:lstStyle>
            <a:lvl1pPr marL="171450" indent="-171450">
              <a:buClr>
                <a:schemeClr val="accent3"/>
              </a:buClr>
              <a:buFont typeface="Wingdings" panose="05000000000000000000" pitchFamily="2" charset="2"/>
              <a:buChar char="§"/>
              <a:defRPr sz="8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</p:txBody>
      </p:sp>
      <p:sp>
        <p:nvSpPr>
          <p:cNvPr id="35" name="Text Placeholder 39"/>
          <p:cNvSpPr>
            <a:spLocks noGrp="1"/>
          </p:cNvSpPr>
          <p:nvPr>
            <p:ph type="body" sz="quarter" idx="25"/>
          </p:nvPr>
        </p:nvSpPr>
        <p:spPr>
          <a:xfrm>
            <a:off x="2980729" y="4680230"/>
            <a:ext cx="960437" cy="225425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39"/>
          <p:cNvSpPr>
            <a:spLocks noGrp="1"/>
          </p:cNvSpPr>
          <p:nvPr>
            <p:ph type="body" sz="quarter" idx="26"/>
          </p:nvPr>
        </p:nvSpPr>
        <p:spPr>
          <a:xfrm>
            <a:off x="2980729" y="4918213"/>
            <a:ext cx="960437" cy="225425"/>
          </a:xfrm>
        </p:spPr>
        <p:txBody>
          <a:bodyPr anchor="ctr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9"/>
          <p:cNvSpPr>
            <a:spLocks noGrp="1"/>
          </p:cNvSpPr>
          <p:nvPr>
            <p:ph type="body" sz="quarter" idx="27" hasCustomPrompt="1"/>
          </p:nvPr>
        </p:nvSpPr>
        <p:spPr>
          <a:xfrm>
            <a:off x="2980729" y="5160376"/>
            <a:ext cx="960437" cy="581653"/>
          </a:xfrm>
        </p:spPr>
        <p:txBody>
          <a:bodyPr/>
          <a:lstStyle>
            <a:lvl1pPr marL="171450" indent="-171450">
              <a:buClr>
                <a:schemeClr val="accent3"/>
              </a:buClr>
              <a:buFont typeface="Wingdings" panose="05000000000000000000" pitchFamily="2" charset="2"/>
              <a:buChar char="§"/>
              <a:defRPr sz="8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</p:txBody>
      </p:sp>
      <p:sp>
        <p:nvSpPr>
          <p:cNvPr id="38" name="Text Placeholder 39"/>
          <p:cNvSpPr>
            <a:spLocks noGrp="1"/>
          </p:cNvSpPr>
          <p:nvPr>
            <p:ph type="body" sz="quarter" idx="28"/>
          </p:nvPr>
        </p:nvSpPr>
        <p:spPr>
          <a:xfrm>
            <a:off x="5860453" y="4680230"/>
            <a:ext cx="960437" cy="225425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39"/>
          <p:cNvSpPr>
            <a:spLocks noGrp="1"/>
          </p:cNvSpPr>
          <p:nvPr>
            <p:ph type="body" sz="quarter" idx="29"/>
          </p:nvPr>
        </p:nvSpPr>
        <p:spPr>
          <a:xfrm>
            <a:off x="5860453" y="4918213"/>
            <a:ext cx="960437" cy="225425"/>
          </a:xfrm>
        </p:spPr>
        <p:txBody>
          <a:bodyPr anchor="ctr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5860453" y="5160376"/>
            <a:ext cx="960437" cy="581653"/>
          </a:xfrm>
        </p:spPr>
        <p:txBody>
          <a:bodyPr/>
          <a:lstStyle>
            <a:lvl1pPr marL="171450" indent="-171450">
              <a:buClr>
                <a:schemeClr val="accent3"/>
              </a:buClr>
              <a:buFont typeface="Wingdings" panose="05000000000000000000" pitchFamily="2" charset="2"/>
              <a:buChar char="§"/>
              <a:defRPr sz="8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29431" y="3878263"/>
            <a:ext cx="7897813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33"/>
          <p:cNvSpPr>
            <a:spLocks noGrp="1"/>
          </p:cNvSpPr>
          <p:nvPr>
            <p:ph sz="quarter" idx="32"/>
          </p:nvPr>
        </p:nvSpPr>
        <p:spPr>
          <a:xfrm>
            <a:off x="6045111" y="1990725"/>
            <a:ext cx="1079500" cy="10795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chemeClr val="tx2"/>
                </a:solidFill>
              </a:rPr>
              <a:t>arendt.com</a:t>
            </a:r>
          </a:p>
        </p:txBody>
      </p:sp>
      <p:sp>
        <p:nvSpPr>
          <p:cNvPr id="43" name="Rectangle 42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396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2970213" y="1989665"/>
            <a:ext cx="1079500" cy="1080000"/>
          </a:xfrm>
        </p:spPr>
        <p:txBody>
          <a:bodyPr anchor="ctr"/>
          <a:lstStyle>
            <a:lvl1pPr algn="ctr"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306219" y="1992063"/>
            <a:ext cx="1079500" cy="1080000"/>
          </a:xfrm>
        </p:spPr>
        <p:txBody>
          <a:bodyPr anchor="ctr"/>
          <a:lstStyle>
            <a:lvl1pPr algn="ctr"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8013" y="1992313"/>
            <a:ext cx="1079500" cy="1080000"/>
          </a:xfrm>
        </p:spPr>
        <p:txBody>
          <a:bodyPr anchor="ctr"/>
          <a:lstStyle>
            <a:lvl1pPr algn="ctr"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588123" y="4692476"/>
            <a:ext cx="1079500" cy="1080000"/>
          </a:xfrm>
        </p:spPr>
        <p:txBody>
          <a:bodyPr anchor="ctr"/>
          <a:lstStyle>
            <a:lvl1pPr algn="ctr"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4185583" y="4680728"/>
            <a:ext cx="1079500" cy="1080000"/>
          </a:xfrm>
        </p:spPr>
        <p:txBody>
          <a:bodyPr anchor="ctr"/>
          <a:lstStyle>
            <a:lvl1pPr algn="ctr"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7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792008" y="4692476"/>
            <a:ext cx="1079500" cy="1080000"/>
          </a:xfrm>
        </p:spPr>
        <p:txBody>
          <a:bodyPr anchor="ctr"/>
          <a:lstStyle>
            <a:lvl1pPr algn="ctr"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608013" y="3324225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970213" y="3333709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303838" y="3324225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1787525" y="4176018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4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4185583" y="4178124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6585882" y="4176018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23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chemeClr val="tx2"/>
                </a:solidFill>
              </a:rPr>
              <a:t>arendt.com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29431" y="3878263"/>
            <a:ext cx="7897813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602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3490353" y="1990551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5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4929145" y="2000231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6373253" y="1997491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7812788" y="1997491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608013" y="1999688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2055253" y="1999688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3" name="Text Placeholder 6"/>
          <p:cNvSpPr>
            <a:spLocks noGrp="1"/>
          </p:cNvSpPr>
          <p:nvPr>
            <p:ph type="body" sz="quarter" idx="34"/>
          </p:nvPr>
        </p:nvSpPr>
        <p:spPr>
          <a:xfrm>
            <a:off x="7814236" y="4642410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2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6373253" y="4642394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sz="quarter" idx="32"/>
          </p:nvPr>
        </p:nvSpPr>
        <p:spPr>
          <a:xfrm>
            <a:off x="4931242" y="4642394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0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3495115" y="4642394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9" name="Text Placeholder 6"/>
          <p:cNvSpPr>
            <a:spLocks noGrp="1"/>
          </p:cNvSpPr>
          <p:nvPr>
            <p:ph type="body" sz="quarter" idx="30"/>
          </p:nvPr>
        </p:nvSpPr>
        <p:spPr>
          <a:xfrm>
            <a:off x="2055253" y="4642394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8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08013" y="4642394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entagon 22"/>
          <p:cNvSpPr>
            <a:spLocks noChangeArrowheads="1"/>
          </p:cNvSpPr>
          <p:nvPr/>
        </p:nvSpPr>
        <p:spPr bwMode="auto">
          <a:xfrm>
            <a:off x="104400" y="5186363"/>
            <a:ext cx="8928100" cy="46037"/>
          </a:xfrm>
          <a:prstGeom prst="homePlate">
            <a:avLst>
              <a:gd name="adj" fmla="val 50279"/>
            </a:avLst>
          </a:prstGeom>
          <a:solidFill>
            <a:schemeClr val="tx2"/>
          </a:solidFill>
          <a:ln>
            <a:noFill/>
          </a:ln>
          <a:extLst/>
        </p:spPr>
        <p:txBody>
          <a:bodyPr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26247B"/>
              </a:buClr>
              <a:buFont typeface="Arial" panose="020B0604020202020204" pitchFamily="34" charset="0"/>
              <a:buChar char="•"/>
              <a:defRPr/>
            </a:pPr>
            <a:endParaRPr lang="fr-FR" altLang="fr-FR" sz="1800">
              <a:solidFill>
                <a:srgbClr val="0C0C0C"/>
              </a:solidFill>
            </a:endParaRPr>
          </a:p>
        </p:txBody>
      </p:sp>
      <p:sp>
        <p:nvSpPr>
          <p:cNvPr id="25" name="Pentagon 24"/>
          <p:cNvSpPr>
            <a:spLocks noChangeArrowheads="1"/>
          </p:cNvSpPr>
          <p:nvPr/>
        </p:nvSpPr>
        <p:spPr bwMode="auto">
          <a:xfrm>
            <a:off x="-6350" y="3895724"/>
            <a:ext cx="8928100" cy="43180"/>
          </a:xfrm>
          <a:prstGeom prst="homePlate">
            <a:avLst>
              <a:gd name="adj" fmla="val 50338"/>
            </a:avLst>
          </a:prstGeom>
          <a:solidFill>
            <a:schemeClr val="tx2"/>
          </a:solidFill>
          <a:ln>
            <a:noFill/>
          </a:ln>
          <a:extLst/>
        </p:spPr>
        <p:txBody>
          <a:bodyPr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26247B"/>
              </a:buClr>
              <a:buFont typeface="Arial" panose="020B0604020202020204" pitchFamily="34" charset="0"/>
              <a:buChar char="•"/>
              <a:defRPr/>
            </a:pPr>
            <a:endParaRPr lang="fr-FR" altLang="fr-FR" sz="18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6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625943" y="3324225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7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049463" y="3322544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8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3481388" y="3322543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4933950" y="3322542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0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6370638" y="3322542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1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7813676" y="3322542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Rectangle 25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30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chemeClr val="tx2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136543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vis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8318" y="4362450"/>
            <a:ext cx="2520950" cy="1679575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728627" y="4362450"/>
            <a:ext cx="1666109" cy="1679575"/>
          </a:xfr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4186" y="4362450"/>
            <a:ext cx="2493963" cy="1679575"/>
          </a:xfr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chemeClr val="tx2"/>
                </a:solidFill>
              </a:rPr>
              <a:t>arendt.com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21"/>
          </p:nvPr>
        </p:nvSpPr>
        <p:spPr>
          <a:xfrm>
            <a:off x="484094" y="1823760"/>
            <a:ext cx="8155173" cy="2446316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■"/>
              <a:defRPr sz="1800">
                <a:solidFill>
                  <a:schemeClr val="accent6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□"/>
              <a:defRPr sz="1600"/>
            </a:lvl2pPr>
            <a:lvl3pPr marL="12001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accent6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□"/>
              <a:defRPr sz="1400">
                <a:solidFill>
                  <a:schemeClr val="accent6"/>
                </a:solidFill>
              </a:defRPr>
            </a:lvl4pPr>
            <a:lvl5pPr marL="21145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</a:defRPr>
            </a:lvl5pPr>
            <a:lvl6pPr marL="2514600" indent="-228600">
              <a:buFont typeface="Wingdings" panose="05000000000000000000" pitchFamily="2" charset="2"/>
              <a:buChar char="§"/>
              <a:defRPr sz="1300"/>
            </a:lvl6pPr>
            <a:lvl7pPr marL="3028950" indent="-285750">
              <a:buFont typeface="Wingdings" panose="05000000000000000000" pitchFamily="2" charset="2"/>
              <a:buChar char="§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>
              <a:buFont typeface="Wingdings" panose="05000000000000000000" pitchFamily="2" charset="2"/>
              <a:buChar char="§"/>
              <a:defRPr sz="1300"/>
            </a:lvl8pPr>
            <a:lvl9pPr marL="3943350" indent="-285750">
              <a:buFont typeface="Wingdings" panose="05000000000000000000" pitchFamily="2" charset="2"/>
              <a:buChar char="§"/>
              <a:defRPr sz="13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923500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chemeClr val="tx2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167198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o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1681162" y="2033821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681162" y="2310489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681162" y="3191284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681162" y="3467952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1681162" y="4345853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1681162" y="4622521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592137" y="4337774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92137" y="3183205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8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92137" y="2025744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0" y="5987332"/>
            <a:ext cx="9144000" cy="870668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pic>
        <p:nvPicPr>
          <p:cNvPr id="3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8265" y="-231775"/>
            <a:ext cx="3813467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92137" y="995363"/>
            <a:ext cx="7323698" cy="752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592137" y="586774"/>
            <a:ext cx="1632080" cy="550048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31"/>
          </p:nvPr>
        </p:nvSpPr>
        <p:spPr>
          <a:xfrm>
            <a:off x="4927600" y="2033821"/>
            <a:ext cx="2890838" cy="235628"/>
          </a:xfrm>
        </p:spPr>
        <p:txBody>
          <a:bodyPr lIns="0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32" hasCustomPrompt="1"/>
          </p:nvPr>
        </p:nvSpPr>
        <p:spPr>
          <a:xfrm>
            <a:off x="4927600" y="2310489"/>
            <a:ext cx="2890838" cy="682625"/>
          </a:xfrm>
        </p:spPr>
        <p:txBody>
          <a:bodyPr/>
          <a:lstStyle>
            <a:lvl1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chemeClr val="accent6"/>
                </a:solidFill>
              </a:defRPr>
            </a:lvl1pPr>
            <a:lvl2pPr marL="358775" indent="-179388">
              <a:spcBef>
                <a:spcPts val="0"/>
              </a:spcBef>
              <a:buFont typeface="Wingdings" panose="05000000000000000000" pitchFamily="2" charset="2"/>
              <a:buChar char="§"/>
              <a:defRPr sz="1000"/>
            </a:lvl2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sz="1000" dirty="0" smtClean="0"/>
              <a:t>Text</a:t>
            </a:r>
          </a:p>
          <a:p>
            <a:pPr lvl="1"/>
            <a:r>
              <a:rPr lang="en-US" sz="1000" dirty="0" smtClean="0"/>
              <a:t>Text</a:t>
            </a:r>
          </a:p>
          <a:p>
            <a:pPr lvl="1"/>
            <a:endParaRPr lang="en-US" sz="1000" dirty="0" smtClean="0"/>
          </a:p>
          <a:p>
            <a:pPr lvl="1"/>
            <a:endParaRPr lang="en-US" dirty="0" smtClean="0"/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33"/>
          </p:nvPr>
        </p:nvSpPr>
        <p:spPr>
          <a:xfrm>
            <a:off x="4927600" y="3193139"/>
            <a:ext cx="2890838" cy="235628"/>
          </a:xfrm>
        </p:spPr>
        <p:txBody>
          <a:bodyPr lIns="0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16"/>
          <p:cNvSpPr>
            <a:spLocks noGrp="1"/>
          </p:cNvSpPr>
          <p:nvPr>
            <p:ph type="body" sz="quarter" idx="35"/>
          </p:nvPr>
        </p:nvSpPr>
        <p:spPr>
          <a:xfrm>
            <a:off x="4927600" y="4345853"/>
            <a:ext cx="2890838" cy="235628"/>
          </a:xfrm>
        </p:spPr>
        <p:txBody>
          <a:bodyPr lIns="0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19"/>
          <p:cNvSpPr>
            <a:spLocks noGrp="1"/>
          </p:cNvSpPr>
          <p:nvPr>
            <p:ph type="body" sz="quarter" idx="37" hasCustomPrompt="1"/>
          </p:nvPr>
        </p:nvSpPr>
        <p:spPr>
          <a:xfrm>
            <a:off x="4928400" y="3467425"/>
            <a:ext cx="2890838" cy="682625"/>
          </a:xfrm>
        </p:spPr>
        <p:txBody>
          <a:bodyPr/>
          <a:lstStyle>
            <a:lvl1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000" baseline="0">
                <a:solidFill>
                  <a:schemeClr val="accent6"/>
                </a:solidFill>
              </a:defRPr>
            </a:lvl1pPr>
            <a:lvl2pPr marL="358775" indent="-179388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sz="1000" dirty="0" smtClean="0"/>
              <a:t>Text</a:t>
            </a:r>
          </a:p>
          <a:p>
            <a:pPr lvl="1"/>
            <a:r>
              <a:rPr lang="en-US" sz="1000" dirty="0" smtClean="0"/>
              <a:t>Text</a:t>
            </a:r>
          </a:p>
          <a:p>
            <a:pPr lvl="1"/>
            <a:endParaRPr lang="en-US" sz="1000" dirty="0" smtClean="0"/>
          </a:p>
          <a:p>
            <a:pPr lvl="1"/>
            <a:endParaRPr lang="en-US" dirty="0" smtClean="0"/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38" hasCustomPrompt="1"/>
          </p:nvPr>
        </p:nvSpPr>
        <p:spPr>
          <a:xfrm>
            <a:off x="4928400" y="4622400"/>
            <a:ext cx="2890838" cy="682625"/>
          </a:xfrm>
        </p:spPr>
        <p:txBody>
          <a:bodyPr/>
          <a:lstStyle>
            <a:lvl1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000" baseline="0">
                <a:solidFill>
                  <a:schemeClr val="accent6"/>
                </a:solidFill>
              </a:defRPr>
            </a:lvl1pPr>
            <a:lvl2pPr marL="358775" indent="-179388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sz="1000" dirty="0" smtClean="0"/>
              <a:t>Text</a:t>
            </a:r>
          </a:p>
          <a:p>
            <a:pPr lvl="1"/>
            <a:r>
              <a:rPr lang="en-US" sz="1000" dirty="0" smtClean="0"/>
              <a:t>Text</a:t>
            </a:r>
          </a:p>
          <a:p>
            <a:pPr lvl="1"/>
            <a:endParaRPr lang="en-US" sz="1000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6637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o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8265" y="-231775"/>
            <a:ext cx="3813467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1681162" y="2033821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681162" y="2310489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681162" y="3191284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681162" y="3467952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1681162" y="4345853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1681162" y="4622521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4824413" y="4345851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4824413" y="3191095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6" name="Text Placeholder 16"/>
          <p:cNvSpPr>
            <a:spLocks noGrp="1"/>
          </p:cNvSpPr>
          <p:nvPr>
            <p:ph type="body" sz="quarter" idx="23"/>
          </p:nvPr>
        </p:nvSpPr>
        <p:spPr>
          <a:xfrm>
            <a:off x="5913438" y="2033821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4824413" y="2033819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8" name="Text Placeholder 19"/>
          <p:cNvSpPr>
            <a:spLocks noGrp="1"/>
          </p:cNvSpPr>
          <p:nvPr>
            <p:ph type="body" sz="quarter" idx="25"/>
          </p:nvPr>
        </p:nvSpPr>
        <p:spPr>
          <a:xfrm>
            <a:off x="5913438" y="2310489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5913438" y="3191284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19"/>
          <p:cNvSpPr>
            <a:spLocks noGrp="1"/>
          </p:cNvSpPr>
          <p:nvPr>
            <p:ph type="body" sz="quarter" idx="27"/>
          </p:nvPr>
        </p:nvSpPr>
        <p:spPr>
          <a:xfrm>
            <a:off x="5913438" y="3467952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16"/>
          <p:cNvSpPr>
            <a:spLocks noGrp="1"/>
          </p:cNvSpPr>
          <p:nvPr>
            <p:ph type="body" sz="quarter" idx="28"/>
          </p:nvPr>
        </p:nvSpPr>
        <p:spPr>
          <a:xfrm>
            <a:off x="5913438" y="4345853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29"/>
          </p:nvPr>
        </p:nvSpPr>
        <p:spPr>
          <a:xfrm>
            <a:off x="5913438" y="4622521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0" y="5987332"/>
            <a:ext cx="9144000" cy="870668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592138" y="586774"/>
            <a:ext cx="2168525" cy="84455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92137" y="3183205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92137" y="2025744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39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592137" y="4337774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15892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op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8265" y="-231775"/>
            <a:ext cx="3813467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4824413" y="4345851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4824413" y="3191095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6" name="Text Placeholder 16"/>
          <p:cNvSpPr>
            <a:spLocks noGrp="1"/>
          </p:cNvSpPr>
          <p:nvPr>
            <p:ph type="body" sz="quarter" idx="23"/>
          </p:nvPr>
        </p:nvSpPr>
        <p:spPr>
          <a:xfrm>
            <a:off x="5913438" y="2033821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4824413" y="2033819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8" name="Text Placeholder 19"/>
          <p:cNvSpPr>
            <a:spLocks noGrp="1"/>
          </p:cNvSpPr>
          <p:nvPr>
            <p:ph type="body" sz="quarter" idx="25"/>
          </p:nvPr>
        </p:nvSpPr>
        <p:spPr>
          <a:xfrm>
            <a:off x="5913438" y="2310489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5913438" y="3191284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19"/>
          <p:cNvSpPr>
            <a:spLocks noGrp="1"/>
          </p:cNvSpPr>
          <p:nvPr>
            <p:ph type="body" sz="quarter" idx="27"/>
          </p:nvPr>
        </p:nvSpPr>
        <p:spPr>
          <a:xfrm>
            <a:off x="5913438" y="3467952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16"/>
          <p:cNvSpPr>
            <a:spLocks noGrp="1"/>
          </p:cNvSpPr>
          <p:nvPr>
            <p:ph type="body" sz="quarter" idx="28"/>
          </p:nvPr>
        </p:nvSpPr>
        <p:spPr>
          <a:xfrm>
            <a:off x="5913438" y="4345853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29"/>
          </p:nvPr>
        </p:nvSpPr>
        <p:spPr>
          <a:xfrm>
            <a:off x="5913438" y="4622521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0" y="5987332"/>
            <a:ext cx="9144000" cy="870668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92137" y="995363"/>
            <a:ext cx="7323698" cy="752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9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592137" y="586774"/>
            <a:ext cx="1632080" cy="550048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1681162" y="2033821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681162" y="2310489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681162" y="3191284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681162" y="3467952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1681162" y="4345853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1681162" y="4622521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592137" y="4337774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92137" y="3183205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54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92137" y="2025744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339751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417888" y="5451894"/>
            <a:ext cx="2308225" cy="900487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Click to add text or image</a:t>
            </a:r>
            <a:endParaRPr lang="fr-FR" noProof="0" dirty="0" smtClean="0"/>
          </a:p>
          <a:p>
            <a:pPr lvl="0"/>
            <a:endParaRPr lang="en-GB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flipV="1">
            <a:off x="3744913" y="4356100"/>
            <a:ext cx="1654175" cy="46038"/>
          </a:xfrm>
          <a:prstGeom prst="rect">
            <a:avLst/>
          </a:prstGeom>
          <a:solidFill>
            <a:schemeClr val="bg1"/>
          </a:solidFill>
          <a:ln w="317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1800" smtClean="0">
              <a:solidFill>
                <a:srgbClr val="002144"/>
              </a:solidFill>
            </a:endParaRP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-233363"/>
            <a:ext cx="3810000" cy="248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85775"/>
            <a:ext cx="7772400" cy="54418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 smtClean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2130297"/>
            <a:ext cx="7772400" cy="1470025"/>
          </a:xfrm>
        </p:spPr>
        <p:txBody>
          <a:bodyPr/>
          <a:lstStyle>
            <a:lvl1pPr algn="ctr">
              <a:defRPr sz="4500" b="1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85800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17888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417888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149976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149976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74292" y="6352381"/>
            <a:ext cx="1703388" cy="37306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Where/When</a:t>
            </a:r>
          </a:p>
          <a:p>
            <a:pPr lvl="0"/>
            <a:r>
              <a:rPr lang="en-US" dirty="0" smtClean="0"/>
              <a:t>To be inserted in Slide Master</a:t>
            </a:r>
          </a:p>
        </p:txBody>
      </p:sp>
      <p:sp>
        <p:nvSpPr>
          <p:cNvPr id="15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prstClr val="white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1415552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2"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-233363"/>
            <a:ext cx="3810000" cy="248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 flipV="1">
            <a:off x="3744913" y="4356100"/>
            <a:ext cx="1654175" cy="46038"/>
          </a:xfrm>
          <a:prstGeom prst="rect">
            <a:avLst/>
          </a:prstGeom>
          <a:solidFill>
            <a:schemeClr val="tx2"/>
          </a:solidFill>
          <a:ln w="317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1800" smtClean="0">
              <a:solidFill>
                <a:srgbClr val="005390"/>
              </a:solidFill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4085" y="-231775"/>
            <a:ext cx="3813467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85775"/>
            <a:ext cx="7772400" cy="54418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 smtClean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130297"/>
            <a:ext cx="7772400" cy="1470025"/>
          </a:xfrm>
        </p:spPr>
        <p:txBody>
          <a:bodyPr/>
          <a:lstStyle>
            <a:lvl1pPr algn="ctr">
              <a:defRPr sz="4400" b="1" i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LU" sz="4800" dirty="0" smtClean="0"/>
              <a:t>Comment mettre en place le télétravail ?</a:t>
            </a:r>
            <a:endParaRPr lang="en-US" dirty="0" smtClean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Me Louis Berns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Partner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149976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Me Gaëlle Leclerc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49976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Associate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17888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417888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0000"/>
                </a:solidFill>
              </a:rPr>
              <a:t>arendt.com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417888" y="5451894"/>
            <a:ext cx="2308225" cy="900487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Click to add text or image</a:t>
            </a:r>
            <a:endParaRPr lang="fr-FR" noProof="0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845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2"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-233363"/>
            <a:ext cx="3810000" cy="248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 flipV="1">
            <a:off x="3744913" y="4356100"/>
            <a:ext cx="1654175" cy="46038"/>
          </a:xfrm>
          <a:prstGeom prst="rect">
            <a:avLst/>
          </a:prstGeom>
          <a:solidFill>
            <a:schemeClr val="tx2"/>
          </a:solidFill>
          <a:ln w="317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1800" smtClean="0">
              <a:solidFill>
                <a:schemeClr val="tx2"/>
              </a:solidFill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4085" y="-231775"/>
            <a:ext cx="3813467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85775"/>
            <a:ext cx="7772400" cy="54418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 smtClean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130297"/>
            <a:ext cx="7772400" cy="1470025"/>
          </a:xfrm>
        </p:spPr>
        <p:txBody>
          <a:bodyPr/>
          <a:lstStyle>
            <a:lvl1pPr algn="ctr">
              <a:defRPr sz="4400" b="1" i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LU" sz="4800" dirty="0" smtClean="0"/>
              <a:t>Comment mettre en place le télétravail ?</a:t>
            </a:r>
            <a:endParaRPr lang="en-US" dirty="0" smtClean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Me Louis Berns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Partner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149976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Me Gaëlle Leclerc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49976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Associate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17888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417888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chemeClr val="tx1"/>
                </a:solidFill>
              </a:rPr>
              <a:t>arendt.com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417888" y="5451894"/>
            <a:ext cx="2308225" cy="900487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Click to add text or image</a:t>
            </a:r>
            <a:endParaRPr lang="fr-FR" noProof="0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05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7"/>
          <a:stretch/>
        </p:blipFill>
        <p:spPr bwMode="auto">
          <a:xfrm>
            <a:off x="-10632" y="0"/>
            <a:ext cx="9154634" cy="687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-233363"/>
            <a:ext cx="3810000" cy="248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 flipV="1">
            <a:off x="3744913" y="4356100"/>
            <a:ext cx="1654175" cy="46038"/>
          </a:xfrm>
          <a:prstGeom prst="rect">
            <a:avLst/>
          </a:prstGeom>
          <a:solidFill>
            <a:schemeClr val="tx2"/>
          </a:solidFill>
          <a:ln w="317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1800" smtClean="0">
              <a:solidFill>
                <a:prstClr val="white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85775"/>
            <a:ext cx="7772400" cy="54418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2130297"/>
            <a:ext cx="7772400" cy="1470025"/>
          </a:xfrm>
        </p:spPr>
        <p:txBody>
          <a:bodyPr/>
          <a:lstStyle>
            <a:lvl1pPr algn="ctr">
              <a:defRPr sz="4500" b="1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85800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149976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149976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17888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417888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74292" y="6352381"/>
            <a:ext cx="1703388" cy="37306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Where/When</a:t>
            </a:r>
          </a:p>
          <a:p>
            <a:pPr lvl="0"/>
            <a:r>
              <a:rPr lang="en-US" dirty="0" smtClean="0"/>
              <a:t>To be inserted in Slide Master</a:t>
            </a:r>
          </a:p>
        </p:txBody>
      </p:sp>
      <p:sp>
        <p:nvSpPr>
          <p:cNvPr id="17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prstClr val="white"/>
                </a:solidFill>
              </a:rPr>
              <a:t>arendt.com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417888" y="5451894"/>
            <a:ext cx="2308225" cy="900487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Click to add text or image</a:t>
            </a:r>
            <a:endParaRPr lang="fr-FR" noProof="0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771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84095" y="1823759"/>
            <a:ext cx="8157882" cy="4317065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■"/>
              <a:defRPr sz="1800">
                <a:solidFill>
                  <a:schemeClr val="accent6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□"/>
              <a:defRPr sz="1600"/>
            </a:lvl2pPr>
            <a:lvl3pPr marL="12001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accent6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□"/>
              <a:defRPr sz="1400">
                <a:solidFill>
                  <a:schemeClr val="accent6"/>
                </a:solidFill>
              </a:defRPr>
            </a:lvl4pPr>
            <a:lvl5pPr marL="21145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</a:defRPr>
            </a:lvl5pPr>
            <a:lvl6pPr marL="2514600" indent="-228600">
              <a:buFont typeface="Wingdings" panose="05000000000000000000" pitchFamily="2" charset="2"/>
              <a:buChar char="§"/>
              <a:defRPr sz="1300"/>
            </a:lvl6pPr>
            <a:lvl7pPr marL="3028950" indent="-285750">
              <a:buFont typeface="Wingdings" panose="05000000000000000000" pitchFamily="2" charset="2"/>
              <a:buChar char="§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>
              <a:buFont typeface="Wingdings" panose="05000000000000000000" pitchFamily="2" charset="2"/>
              <a:buChar char="§"/>
              <a:defRPr sz="1300"/>
            </a:lvl8pPr>
            <a:lvl9pPr marL="3943350" indent="-285750">
              <a:buFont typeface="Wingdings" panose="05000000000000000000" pitchFamily="2" charset="2"/>
              <a:buChar char="§"/>
              <a:defRPr sz="13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108749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4095" y="1823756"/>
            <a:ext cx="8157882" cy="4334996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+mj-lt"/>
              <a:buAutoNum type="arabicPeriod"/>
              <a:defRPr sz="1800">
                <a:solidFill>
                  <a:schemeClr val="accent6"/>
                </a:solidFill>
              </a:defRPr>
            </a:lvl1pPr>
            <a:lvl2pPr marL="800100" indent="-342900">
              <a:buClr>
                <a:schemeClr val="tx2"/>
              </a:buClr>
              <a:buFont typeface="+mj-lt"/>
              <a:buAutoNum type="arabicPeriod"/>
              <a:defRPr sz="1600"/>
            </a:lvl2pPr>
            <a:lvl3pPr marL="1257300" indent="-342900">
              <a:buClr>
                <a:schemeClr val="tx2"/>
              </a:buClr>
              <a:buFont typeface="+mj-lt"/>
              <a:buAutoNum type="arabicPeriod"/>
              <a:defRPr sz="1400" baseline="0">
                <a:solidFill>
                  <a:schemeClr val="accent6"/>
                </a:solidFill>
              </a:defRPr>
            </a:lvl3pPr>
            <a:lvl4pPr marL="1714500" indent="-342900">
              <a:buClr>
                <a:schemeClr val="tx2"/>
              </a:buClr>
              <a:buFont typeface="+mj-lt"/>
              <a:buAutoNum type="arabicPeriod"/>
              <a:defRPr sz="1300">
                <a:solidFill>
                  <a:schemeClr val="accent6"/>
                </a:solidFill>
              </a:defRPr>
            </a:lvl4pPr>
            <a:lvl5pPr>
              <a:buClrTx/>
              <a:buFont typeface="+mj-lt"/>
              <a:buAutoNum type="arabicPeriod"/>
              <a:defRPr sz="1300" baseline="0">
                <a:solidFill>
                  <a:schemeClr val="tx1"/>
                </a:solidFill>
              </a:defRPr>
            </a:lvl5pPr>
            <a:lvl6pPr marL="2628900" indent="-342900">
              <a:buClr>
                <a:schemeClr val="tx1"/>
              </a:buClr>
              <a:buFont typeface="+mj-lt"/>
              <a:buAutoNum type="arabicPeriod"/>
              <a:defRPr sz="1300"/>
            </a:lvl6pPr>
            <a:lvl7pPr marL="2743200" indent="0">
              <a:buClr>
                <a:schemeClr val="tx2"/>
              </a:buClr>
              <a:buFont typeface="+mj-lt"/>
              <a:buNone/>
              <a:defRPr sz="1300"/>
            </a:lvl7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414627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4095" y="1823759"/>
            <a:ext cx="8157882" cy="4317065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■"/>
              <a:defRPr sz="1800">
                <a:solidFill>
                  <a:schemeClr val="accent6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□"/>
              <a:defRPr sz="1600"/>
            </a:lvl2pPr>
            <a:lvl3pPr marL="12001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accent6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□"/>
              <a:defRPr sz="1400">
                <a:solidFill>
                  <a:schemeClr val="accent6"/>
                </a:solidFill>
              </a:defRPr>
            </a:lvl4pPr>
            <a:lvl5pPr marL="21145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</a:defRPr>
            </a:lvl5pPr>
            <a:lvl6pPr marL="2514600" indent="-228600">
              <a:buFont typeface="Wingdings" panose="05000000000000000000" pitchFamily="2" charset="2"/>
              <a:buChar char="§"/>
              <a:defRPr sz="1300"/>
            </a:lvl6pPr>
            <a:lvl7pPr marL="3028950" indent="-285750">
              <a:buFont typeface="Wingdings" panose="05000000000000000000" pitchFamily="2" charset="2"/>
              <a:buChar char="§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>
              <a:buFont typeface="Wingdings" panose="05000000000000000000" pitchFamily="2" charset="2"/>
              <a:buChar char="§"/>
              <a:defRPr sz="1300"/>
            </a:lvl8pPr>
            <a:lvl9pPr marL="3943350" indent="-285750">
              <a:buFont typeface="Wingdings" panose="05000000000000000000" pitchFamily="2" charset="2"/>
              <a:buChar char="§"/>
              <a:defRPr sz="13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83113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4095" y="1823760"/>
            <a:ext cx="8157882" cy="4354850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■"/>
              <a:defRPr sz="1800">
                <a:solidFill>
                  <a:schemeClr val="accent6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□"/>
              <a:defRPr sz="1600"/>
            </a:lvl2pPr>
            <a:lvl3pPr marL="12001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accent6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□"/>
              <a:defRPr sz="1400">
                <a:solidFill>
                  <a:schemeClr val="accent6"/>
                </a:solidFill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»"/>
              <a:defRPr sz="13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1829891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2394090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 /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22"/>
          </p:nvPr>
        </p:nvSpPr>
        <p:spPr>
          <a:xfrm>
            <a:off x="4932636" y="1823758"/>
            <a:ext cx="3657690" cy="4317065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■"/>
              <a:defRPr sz="1800">
                <a:solidFill>
                  <a:schemeClr val="accent6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□"/>
              <a:defRPr sz="1600"/>
            </a:lvl2pPr>
            <a:lvl3pPr marL="12001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accent6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□"/>
              <a:defRPr sz="1400">
                <a:solidFill>
                  <a:schemeClr val="accent6"/>
                </a:solidFill>
              </a:defRPr>
            </a:lvl4pPr>
            <a:lvl5pPr marL="21145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</a:defRPr>
            </a:lvl5pPr>
            <a:lvl6pPr marL="2514600" indent="-228600">
              <a:buFont typeface="Wingdings" panose="05000000000000000000" pitchFamily="2" charset="2"/>
              <a:buChar char="§"/>
              <a:defRPr sz="1300"/>
            </a:lvl6pPr>
            <a:lvl7pPr marL="3028950" indent="-285750">
              <a:buFont typeface="Wingdings" panose="05000000000000000000" pitchFamily="2" charset="2"/>
              <a:buChar char="§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>
              <a:buFont typeface="Wingdings" panose="05000000000000000000" pitchFamily="2" charset="2"/>
              <a:buChar char="§"/>
              <a:defRPr sz="1300"/>
            </a:lvl8pPr>
            <a:lvl9pPr marL="3943350" indent="-285750">
              <a:buFont typeface="Wingdings" panose="05000000000000000000" pitchFamily="2" charset="2"/>
              <a:buChar char="§"/>
              <a:defRPr sz="13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21"/>
          </p:nvPr>
        </p:nvSpPr>
        <p:spPr>
          <a:xfrm>
            <a:off x="484095" y="1823759"/>
            <a:ext cx="3657690" cy="4317065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■"/>
              <a:defRPr sz="1800">
                <a:solidFill>
                  <a:schemeClr val="accent6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□"/>
              <a:defRPr sz="1600"/>
            </a:lvl2pPr>
            <a:lvl3pPr marL="12001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accent6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□"/>
              <a:defRPr sz="1400">
                <a:solidFill>
                  <a:schemeClr val="accent6"/>
                </a:solidFill>
              </a:defRPr>
            </a:lvl4pPr>
            <a:lvl5pPr marL="21145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</a:defRPr>
            </a:lvl5pPr>
            <a:lvl6pPr marL="2514600" indent="-228600">
              <a:buFont typeface="Wingdings" panose="05000000000000000000" pitchFamily="2" charset="2"/>
              <a:buChar char="§"/>
              <a:defRPr sz="1300"/>
            </a:lvl6pPr>
            <a:lvl7pPr marL="3028950" indent="-285750">
              <a:buFont typeface="Wingdings" panose="05000000000000000000" pitchFamily="2" charset="2"/>
              <a:buChar char="§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>
              <a:buFont typeface="Wingdings" panose="05000000000000000000" pitchFamily="2" charset="2"/>
              <a:buChar char="§"/>
              <a:defRPr sz="1300"/>
            </a:lvl8pPr>
            <a:lvl9pPr marL="3943350" indent="-285750">
              <a:buFont typeface="Wingdings" panose="05000000000000000000" pitchFamily="2" charset="2"/>
              <a:buChar char="§"/>
              <a:defRPr sz="13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  <p:sp>
        <p:nvSpPr>
          <p:cNvPr id="8" name="Chevron 7"/>
          <p:cNvSpPr/>
          <p:nvPr userDrawn="1"/>
        </p:nvSpPr>
        <p:spPr bwMode="auto">
          <a:xfrm>
            <a:off x="4299678" y="2560638"/>
            <a:ext cx="514350" cy="2990850"/>
          </a:xfrm>
          <a:prstGeom prst="chevron">
            <a:avLst>
              <a:gd name="adj" fmla="val 74074"/>
            </a:avLst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Char char="•"/>
            </a:pPr>
            <a:endParaRPr lang="fr-LU" smtClean="0">
              <a:solidFill>
                <a:srgbClr val="002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28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39"/>
          <p:cNvSpPr>
            <a:spLocks noGrp="1"/>
          </p:cNvSpPr>
          <p:nvPr>
            <p:ph type="body" sz="quarter" idx="16"/>
          </p:nvPr>
        </p:nvSpPr>
        <p:spPr>
          <a:xfrm>
            <a:off x="1795463" y="2002028"/>
            <a:ext cx="960437" cy="225425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33"/>
          <p:cNvSpPr>
            <a:spLocks noGrp="1"/>
          </p:cNvSpPr>
          <p:nvPr>
            <p:ph sz="quarter" idx="11"/>
          </p:nvPr>
        </p:nvSpPr>
        <p:spPr>
          <a:xfrm>
            <a:off x="603251" y="1990725"/>
            <a:ext cx="1079500" cy="10795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ontent Placeholder 33"/>
          <p:cNvSpPr>
            <a:spLocks noGrp="1"/>
          </p:cNvSpPr>
          <p:nvPr>
            <p:ph sz="quarter" idx="12"/>
          </p:nvPr>
        </p:nvSpPr>
        <p:spPr>
          <a:xfrm>
            <a:off x="3324181" y="2002555"/>
            <a:ext cx="1079500" cy="10795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33"/>
          <p:cNvSpPr>
            <a:spLocks noGrp="1"/>
          </p:cNvSpPr>
          <p:nvPr>
            <p:ph sz="quarter" idx="14"/>
          </p:nvPr>
        </p:nvSpPr>
        <p:spPr>
          <a:xfrm>
            <a:off x="1795463" y="4677773"/>
            <a:ext cx="1079500" cy="10795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Content Placeholder 33"/>
          <p:cNvSpPr>
            <a:spLocks noGrp="1"/>
          </p:cNvSpPr>
          <p:nvPr>
            <p:ph sz="quarter" idx="15"/>
          </p:nvPr>
        </p:nvSpPr>
        <p:spPr>
          <a:xfrm>
            <a:off x="4667250" y="4674472"/>
            <a:ext cx="1079500" cy="10795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39"/>
          <p:cNvSpPr>
            <a:spLocks noGrp="1"/>
          </p:cNvSpPr>
          <p:nvPr>
            <p:ph type="body" sz="quarter" idx="17"/>
          </p:nvPr>
        </p:nvSpPr>
        <p:spPr>
          <a:xfrm>
            <a:off x="1795463" y="2240011"/>
            <a:ext cx="960437" cy="225425"/>
          </a:xfrm>
        </p:spPr>
        <p:txBody>
          <a:bodyPr anchor="ctr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39"/>
          <p:cNvSpPr>
            <a:spLocks noGrp="1"/>
          </p:cNvSpPr>
          <p:nvPr>
            <p:ph type="body" sz="quarter" idx="18" hasCustomPrompt="1"/>
          </p:nvPr>
        </p:nvSpPr>
        <p:spPr>
          <a:xfrm>
            <a:off x="1795463" y="2482174"/>
            <a:ext cx="960437" cy="581653"/>
          </a:xfrm>
        </p:spPr>
        <p:txBody>
          <a:bodyPr/>
          <a:lstStyle>
            <a:lvl1pPr marL="1714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800" b="0" baseline="0">
                <a:solidFill>
                  <a:schemeClr val="accent6"/>
                </a:solidFill>
              </a:defRPr>
            </a:lvl1pPr>
            <a:lvl2pPr marL="265113" indent="-179388">
              <a:buClr>
                <a:schemeClr val="tx2"/>
              </a:buClr>
              <a:buFont typeface="Wingdings" panose="05000000000000000000" pitchFamily="2" charset="2"/>
              <a:buChar char="§"/>
              <a:defRPr sz="800"/>
            </a:lvl2pPr>
            <a:lvl3pPr marL="358775" indent="-179388">
              <a:buClr>
                <a:schemeClr val="tx2"/>
              </a:buClr>
              <a:buFont typeface="Wingdings" panose="05000000000000000000" pitchFamily="2" charset="2"/>
              <a:buChar char="§"/>
              <a:defRPr sz="800"/>
            </a:lvl3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Text</a:t>
            </a:r>
          </a:p>
        </p:txBody>
      </p:sp>
      <p:sp>
        <p:nvSpPr>
          <p:cNvPr id="29" name="Text Placeholder 39"/>
          <p:cNvSpPr>
            <a:spLocks noGrp="1"/>
          </p:cNvSpPr>
          <p:nvPr>
            <p:ph type="body" sz="quarter" idx="19"/>
          </p:nvPr>
        </p:nvSpPr>
        <p:spPr>
          <a:xfrm>
            <a:off x="4516018" y="2010531"/>
            <a:ext cx="960437" cy="225425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4516018" y="2248514"/>
            <a:ext cx="960437" cy="225425"/>
          </a:xfrm>
        </p:spPr>
        <p:txBody>
          <a:bodyPr anchor="ctr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516018" y="2490677"/>
            <a:ext cx="960437" cy="581653"/>
          </a:xfrm>
        </p:spPr>
        <p:txBody>
          <a:bodyPr/>
          <a:lstStyle>
            <a:lvl1pPr marL="1714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8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22"/>
          </p:nvPr>
        </p:nvSpPr>
        <p:spPr>
          <a:xfrm>
            <a:off x="7260850" y="1991239"/>
            <a:ext cx="960437" cy="225425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39"/>
          <p:cNvSpPr>
            <a:spLocks noGrp="1"/>
          </p:cNvSpPr>
          <p:nvPr>
            <p:ph type="body" sz="quarter" idx="23"/>
          </p:nvPr>
        </p:nvSpPr>
        <p:spPr>
          <a:xfrm>
            <a:off x="7260850" y="2229222"/>
            <a:ext cx="960437" cy="225425"/>
          </a:xfrm>
        </p:spPr>
        <p:txBody>
          <a:bodyPr anchor="ctr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39"/>
          <p:cNvSpPr>
            <a:spLocks noGrp="1"/>
          </p:cNvSpPr>
          <p:nvPr>
            <p:ph type="body" sz="quarter" idx="24" hasCustomPrompt="1"/>
          </p:nvPr>
        </p:nvSpPr>
        <p:spPr>
          <a:xfrm>
            <a:off x="7260850" y="2471385"/>
            <a:ext cx="960437" cy="581653"/>
          </a:xfrm>
        </p:spPr>
        <p:txBody>
          <a:bodyPr/>
          <a:lstStyle>
            <a:lvl1pPr marL="171450" indent="-171450">
              <a:buClr>
                <a:schemeClr val="accent3"/>
              </a:buClr>
              <a:buFont typeface="Wingdings" panose="05000000000000000000" pitchFamily="2" charset="2"/>
              <a:buChar char="§"/>
              <a:defRPr sz="8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</p:txBody>
      </p:sp>
      <p:sp>
        <p:nvSpPr>
          <p:cNvPr id="35" name="Text Placeholder 39"/>
          <p:cNvSpPr>
            <a:spLocks noGrp="1"/>
          </p:cNvSpPr>
          <p:nvPr>
            <p:ph type="body" sz="quarter" idx="25"/>
          </p:nvPr>
        </p:nvSpPr>
        <p:spPr>
          <a:xfrm>
            <a:off x="2980729" y="4680230"/>
            <a:ext cx="960437" cy="225425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39"/>
          <p:cNvSpPr>
            <a:spLocks noGrp="1"/>
          </p:cNvSpPr>
          <p:nvPr>
            <p:ph type="body" sz="quarter" idx="26"/>
          </p:nvPr>
        </p:nvSpPr>
        <p:spPr>
          <a:xfrm>
            <a:off x="2980729" y="4918213"/>
            <a:ext cx="960437" cy="225425"/>
          </a:xfrm>
        </p:spPr>
        <p:txBody>
          <a:bodyPr anchor="ctr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9"/>
          <p:cNvSpPr>
            <a:spLocks noGrp="1"/>
          </p:cNvSpPr>
          <p:nvPr>
            <p:ph type="body" sz="quarter" idx="27" hasCustomPrompt="1"/>
          </p:nvPr>
        </p:nvSpPr>
        <p:spPr>
          <a:xfrm>
            <a:off x="2980729" y="5160376"/>
            <a:ext cx="960437" cy="581653"/>
          </a:xfrm>
        </p:spPr>
        <p:txBody>
          <a:bodyPr/>
          <a:lstStyle>
            <a:lvl1pPr marL="171450" indent="-171450">
              <a:buClr>
                <a:schemeClr val="accent3"/>
              </a:buClr>
              <a:buFont typeface="Wingdings" panose="05000000000000000000" pitchFamily="2" charset="2"/>
              <a:buChar char="§"/>
              <a:defRPr sz="8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</p:txBody>
      </p:sp>
      <p:sp>
        <p:nvSpPr>
          <p:cNvPr id="38" name="Text Placeholder 39"/>
          <p:cNvSpPr>
            <a:spLocks noGrp="1"/>
          </p:cNvSpPr>
          <p:nvPr>
            <p:ph type="body" sz="quarter" idx="28"/>
          </p:nvPr>
        </p:nvSpPr>
        <p:spPr>
          <a:xfrm>
            <a:off x="5860453" y="4680230"/>
            <a:ext cx="960437" cy="225425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39"/>
          <p:cNvSpPr>
            <a:spLocks noGrp="1"/>
          </p:cNvSpPr>
          <p:nvPr>
            <p:ph type="body" sz="quarter" idx="29"/>
          </p:nvPr>
        </p:nvSpPr>
        <p:spPr>
          <a:xfrm>
            <a:off x="5860453" y="4918213"/>
            <a:ext cx="960437" cy="225425"/>
          </a:xfrm>
        </p:spPr>
        <p:txBody>
          <a:bodyPr anchor="ctr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5860453" y="5160376"/>
            <a:ext cx="960437" cy="581653"/>
          </a:xfrm>
        </p:spPr>
        <p:txBody>
          <a:bodyPr/>
          <a:lstStyle>
            <a:lvl1pPr marL="171450" indent="-171450">
              <a:buClr>
                <a:schemeClr val="accent3"/>
              </a:buClr>
              <a:buFont typeface="Wingdings" panose="05000000000000000000" pitchFamily="2" charset="2"/>
              <a:buChar char="§"/>
              <a:defRPr sz="8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29431" y="3878263"/>
            <a:ext cx="7897813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33"/>
          <p:cNvSpPr>
            <a:spLocks noGrp="1"/>
          </p:cNvSpPr>
          <p:nvPr>
            <p:ph sz="quarter" idx="32"/>
          </p:nvPr>
        </p:nvSpPr>
        <p:spPr>
          <a:xfrm>
            <a:off x="6045111" y="1990725"/>
            <a:ext cx="1079500" cy="10795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  <p:sp>
        <p:nvSpPr>
          <p:cNvPr id="43" name="Rectangle 42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5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2970213" y="1989665"/>
            <a:ext cx="1079500" cy="1080000"/>
          </a:xfrm>
        </p:spPr>
        <p:txBody>
          <a:bodyPr anchor="ctr"/>
          <a:lstStyle>
            <a:lvl1pPr algn="ctr"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306219" y="1992063"/>
            <a:ext cx="1079500" cy="1080000"/>
          </a:xfrm>
        </p:spPr>
        <p:txBody>
          <a:bodyPr anchor="ctr"/>
          <a:lstStyle>
            <a:lvl1pPr algn="ctr"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8013" y="1992313"/>
            <a:ext cx="1079500" cy="1080000"/>
          </a:xfrm>
        </p:spPr>
        <p:txBody>
          <a:bodyPr anchor="ctr"/>
          <a:lstStyle>
            <a:lvl1pPr algn="ctr"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588123" y="4692476"/>
            <a:ext cx="1079500" cy="1080000"/>
          </a:xfrm>
        </p:spPr>
        <p:txBody>
          <a:bodyPr anchor="ctr"/>
          <a:lstStyle>
            <a:lvl1pPr algn="ctr"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4185583" y="4680728"/>
            <a:ext cx="1079500" cy="1080000"/>
          </a:xfrm>
        </p:spPr>
        <p:txBody>
          <a:bodyPr anchor="ctr"/>
          <a:lstStyle>
            <a:lvl1pPr algn="ctr"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7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792008" y="4692476"/>
            <a:ext cx="1079500" cy="1080000"/>
          </a:xfrm>
        </p:spPr>
        <p:txBody>
          <a:bodyPr anchor="ctr"/>
          <a:lstStyle>
            <a:lvl1pPr algn="ctr"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608013" y="3324225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970213" y="3333709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303838" y="3324225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1787525" y="4176018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4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4185583" y="4178124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6585882" y="4176018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23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29431" y="3878263"/>
            <a:ext cx="7897813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35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3490353" y="1990551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5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4929145" y="2000231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6373253" y="1997491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7812788" y="1997491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608013" y="1999688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2055253" y="1999688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3" name="Text Placeholder 6"/>
          <p:cNvSpPr>
            <a:spLocks noGrp="1"/>
          </p:cNvSpPr>
          <p:nvPr>
            <p:ph type="body" sz="quarter" idx="34"/>
          </p:nvPr>
        </p:nvSpPr>
        <p:spPr>
          <a:xfrm>
            <a:off x="7814236" y="4642410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2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6373253" y="4642394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sz="quarter" idx="32"/>
          </p:nvPr>
        </p:nvSpPr>
        <p:spPr>
          <a:xfrm>
            <a:off x="4931242" y="4642394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0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3495115" y="4642394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9" name="Text Placeholder 6"/>
          <p:cNvSpPr>
            <a:spLocks noGrp="1"/>
          </p:cNvSpPr>
          <p:nvPr>
            <p:ph type="body" sz="quarter" idx="30"/>
          </p:nvPr>
        </p:nvSpPr>
        <p:spPr>
          <a:xfrm>
            <a:off x="2055253" y="4642394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8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08013" y="4642394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entagon 22"/>
          <p:cNvSpPr>
            <a:spLocks noChangeArrowheads="1"/>
          </p:cNvSpPr>
          <p:nvPr/>
        </p:nvSpPr>
        <p:spPr bwMode="auto">
          <a:xfrm>
            <a:off x="104400" y="5186363"/>
            <a:ext cx="8928100" cy="46037"/>
          </a:xfrm>
          <a:prstGeom prst="homePlate">
            <a:avLst>
              <a:gd name="adj" fmla="val 50279"/>
            </a:avLst>
          </a:prstGeom>
          <a:solidFill>
            <a:schemeClr val="tx2"/>
          </a:solidFill>
          <a:ln>
            <a:noFill/>
          </a:ln>
          <a:extLst/>
        </p:spPr>
        <p:txBody>
          <a:bodyPr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26247B"/>
              </a:buClr>
              <a:buFont typeface="Arial" panose="020B0604020202020204" pitchFamily="34" charset="0"/>
              <a:buChar char="•"/>
              <a:defRPr/>
            </a:pPr>
            <a:endParaRPr lang="fr-FR" altLang="fr-FR" sz="1800">
              <a:solidFill>
                <a:srgbClr val="0C0C0C"/>
              </a:solidFill>
            </a:endParaRPr>
          </a:p>
        </p:txBody>
      </p:sp>
      <p:sp>
        <p:nvSpPr>
          <p:cNvPr id="25" name="Pentagon 24"/>
          <p:cNvSpPr>
            <a:spLocks noChangeArrowheads="1"/>
          </p:cNvSpPr>
          <p:nvPr/>
        </p:nvSpPr>
        <p:spPr bwMode="auto">
          <a:xfrm>
            <a:off x="-6350" y="3895724"/>
            <a:ext cx="8928100" cy="43180"/>
          </a:xfrm>
          <a:prstGeom prst="homePlate">
            <a:avLst>
              <a:gd name="adj" fmla="val 50338"/>
            </a:avLst>
          </a:prstGeom>
          <a:solidFill>
            <a:schemeClr val="tx2"/>
          </a:solidFill>
          <a:ln>
            <a:noFill/>
          </a:ln>
          <a:extLst/>
        </p:spPr>
        <p:txBody>
          <a:bodyPr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26247B"/>
              </a:buClr>
              <a:buFont typeface="Arial" panose="020B0604020202020204" pitchFamily="34" charset="0"/>
              <a:buChar char="•"/>
              <a:defRPr/>
            </a:pPr>
            <a:endParaRPr lang="fr-FR" altLang="fr-FR" sz="1800">
              <a:solidFill>
                <a:srgbClr val="00539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6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625943" y="3324225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7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049463" y="3322544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8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3481388" y="3322543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4933950" y="3322542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0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6370638" y="3322542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1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7813676" y="3322542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Rectangle 25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30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1066604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7"/>
          <a:stretch/>
        </p:blipFill>
        <p:spPr bwMode="auto">
          <a:xfrm>
            <a:off x="-10632" y="0"/>
            <a:ext cx="9154634" cy="687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-233363"/>
            <a:ext cx="3810000" cy="248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 flipV="1">
            <a:off x="3744913" y="4356100"/>
            <a:ext cx="1654175" cy="46038"/>
          </a:xfrm>
          <a:prstGeom prst="rect">
            <a:avLst/>
          </a:prstGeom>
          <a:solidFill>
            <a:schemeClr val="tx2"/>
          </a:solidFill>
          <a:ln w="317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1800" smtClean="0">
              <a:solidFill>
                <a:schemeClr val="bg1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85775"/>
            <a:ext cx="7772400" cy="54418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2130297"/>
            <a:ext cx="7772400" cy="1470025"/>
          </a:xfrm>
        </p:spPr>
        <p:txBody>
          <a:bodyPr/>
          <a:lstStyle>
            <a:lvl1pPr algn="ctr">
              <a:defRPr sz="4500" b="1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85800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149976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149976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17888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417888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74292" y="6352381"/>
            <a:ext cx="1703388" cy="37306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Where/When</a:t>
            </a:r>
          </a:p>
          <a:p>
            <a:pPr lvl="0"/>
            <a:r>
              <a:rPr lang="en-US" dirty="0" smtClean="0"/>
              <a:t>To be inserted in Slide Master</a:t>
            </a:r>
          </a:p>
        </p:txBody>
      </p:sp>
      <p:sp>
        <p:nvSpPr>
          <p:cNvPr id="17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chemeClr val="bg1"/>
                </a:solidFill>
              </a:rPr>
              <a:t>arendt.com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417888" y="5451894"/>
            <a:ext cx="2308225" cy="900487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Click to add text or image</a:t>
            </a:r>
            <a:endParaRPr lang="fr-FR" noProof="0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619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vis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8318" y="4362450"/>
            <a:ext cx="2520950" cy="1679575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728627" y="4362450"/>
            <a:ext cx="1666109" cy="1679575"/>
          </a:xfr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4186" y="4362450"/>
            <a:ext cx="2493963" cy="1679575"/>
          </a:xfr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21"/>
          </p:nvPr>
        </p:nvSpPr>
        <p:spPr>
          <a:xfrm>
            <a:off x="484094" y="1823760"/>
            <a:ext cx="8155173" cy="2446316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■"/>
              <a:defRPr sz="1800">
                <a:solidFill>
                  <a:schemeClr val="accent6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□"/>
              <a:defRPr sz="1600"/>
            </a:lvl2pPr>
            <a:lvl3pPr marL="12001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accent6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□"/>
              <a:defRPr sz="1400">
                <a:solidFill>
                  <a:schemeClr val="accent6"/>
                </a:solidFill>
              </a:defRPr>
            </a:lvl4pPr>
            <a:lvl5pPr marL="21145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</a:defRPr>
            </a:lvl5pPr>
            <a:lvl6pPr marL="2514600" indent="-228600">
              <a:buFont typeface="Wingdings" panose="05000000000000000000" pitchFamily="2" charset="2"/>
              <a:buChar char="§"/>
              <a:defRPr sz="1300"/>
            </a:lvl6pPr>
            <a:lvl7pPr marL="3028950" indent="-285750">
              <a:buFont typeface="Wingdings" panose="05000000000000000000" pitchFamily="2" charset="2"/>
              <a:buChar char="§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>
              <a:buFont typeface="Wingdings" panose="05000000000000000000" pitchFamily="2" charset="2"/>
              <a:buChar char="§"/>
              <a:defRPr sz="1300"/>
            </a:lvl8pPr>
            <a:lvl9pPr marL="3943350" indent="-285750">
              <a:buFont typeface="Wingdings" panose="05000000000000000000" pitchFamily="2" charset="2"/>
              <a:buChar char="§"/>
              <a:defRPr sz="13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69025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665819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o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1681162" y="2033821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681162" y="2310489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681162" y="3191284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681162" y="3467952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1681162" y="4345853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1681162" y="4622521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592137" y="4337774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92137" y="3183205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8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92137" y="2025744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0" y="5987332"/>
            <a:ext cx="9144000" cy="870668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pic>
        <p:nvPicPr>
          <p:cNvPr id="3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8265" y="-231775"/>
            <a:ext cx="3813467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92137" y="995363"/>
            <a:ext cx="7323698" cy="752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592137" y="586774"/>
            <a:ext cx="1632080" cy="550048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31"/>
          </p:nvPr>
        </p:nvSpPr>
        <p:spPr>
          <a:xfrm>
            <a:off x="4927600" y="2033821"/>
            <a:ext cx="2890838" cy="235628"/>
          </a:xfrm>
        </p:spPr>
        <p:txBody>
          <a:bodyPr lIns="0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32" hasCustomPrompt="1"/>
          </p:nvPr>
        </p:nvSpPr>
        <p:spPr>
          <a:xfrm>
            <a:off x="4927600" y="2310489"/>
            <a:ext cx="2890838" cy="682625"/>
          </a:xfrm>
        </p:spPr>
        <p:txBody>
          <a:bodyPr/>
          <a:lstStyle>
            <a:lvl1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chemeClr val="accent6"/>
                </a:solidFill>
              </a:defRPr>
            </a:lvl1pPr>
            <a:lvl2pPr marL="358775" indent="-179388">
              <a:spcBef>
                <a:spcPts val="0"/>
              </a:spcBef>
              <a:buFont typeface="Wingdings" panose="05000000000000000000" pitchFamily="2" charset="2"/>
              <a:buChar char="§"/>
              <a:defRPr sz="1000"/>
            </a:lvl2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sz="1000" dirty="0" smtClean="0"/>
              <a:t>Text</a:t>
            </a:r>
          </a:p>
          <a:p>
            <a:pPr lvl="1"/>
            <a:r>
              <a:rPr lang="en-US" sz="1000" dirty="0" smtClean="0"/>
              <a:t>Text</a:t>
            </a:r>
          </a:p>
          <a:p>
            <a:pPr lvl="1"/>
            <a:endParaRPr lang="en-US" sz="1000" dirty="0" smtClean="0"/>
          </a:p>
          <a:p>
            <a:pPr lvl="1"/>
            <a:endParaRPr lang="en-US" dirty="0" smtClean="0"/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33"/>
          </p:nvPr>
        </p:nvSpPr>
        <p:spPr>
          <a:xfrm>
            <a:off x="4927600" y="3193139"/>
            <a:ext cx="2890838" cy="235628"/>
          </a:xfrm>
        </p:spPr>
        <p:txBody>
          <a:bodyPr lIns="0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16"/>
          <p:cNvSpPr>
            <a:spLocks noGrp="1"/>
          </p:cNvSpPr>
          <p:nvPr>
            <p:ph type="body" sz="quarter" idx="35"/>
          </p:nvPr>
        </p:nvSpPr>
        <p:spPr>
          <a:xfrm>
            <a:off x="4927600" y="4345853"/>
            <a:ext cx="2890838" cy="235628"/>
          </a:xfrm>
        </p:spPr>
        <p:txBody>
          <a:bodyPr lIns="0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19"/>
          <p:cNvSpPr>
            <a:spLocks noGrp="1"/>
          </p:cNvSpPr>
          <p:nvPr>
            <p:ph type="body" sz="quarter" idx="37" hasCustomPrompt="1"/>
          </p:nvPr>
        </p:nvSpPr>
        <p:spPr>
          <a:xfrm>
            <a:off x="4928400" y="3467425"/>
            <a:ext cx="2890838" cy="682625"/>
          </a:xfrm>
        </p:spPr>
        <p:txBody>
          <a:bodyPr/>
          <a:lstStyle>
            <a:lvl1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000" baseline="0">
                <a:solidFill>
                  <a:schemeClr val="accent6"/>
                </a:solidFill>
              </a:defRPr>
            </a:lvl1pPr>
            <a:lvl2pPr marL="358775" indent="-179388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sz="1000" dirty="0" smtClean="0"/>
              <a:t>Text</a:t>
            </a:r>
          </a:p>
          <a:p>
            <a:pPr lvl="1"/>
            <a:r>
              <a:rPr lang="en-US" sz="1000" dirty="0" smtClean="0"/>
              <a:t>Text</a:t>
            </a:r>
          </a:p>
          <a:p>
            <a:pPr lvl="1"/>
            <a:endParaRPr lang="en-US" sz="1000" dirty="0" smtClean="0"/>
          </a:p>
          <a:p>
            <a:pPr lvl="1"/>
            <a:endParaRPr lang="en-US" dirty="0" smtClean="0"/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38" hasCustomPrompt="1"/>
          </p:nvPr>
        </p:nvSpPr>
        <p:spPr>
          <a:xfrm>
            <a:off x="4928400" y="4622400"/>
            <a:ext cx="2890838" cy="682625"/>
          </a:xfrm>
        </p:spPr>
        <p:txBody>
          <a:bodyPr/>
          <a:lstStyle>
            <a:lvl1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000" baseline="0">
                <a:solidFill>
                  <a:schemeClr val="accent6"/>
                </a:solidFill>
              </a:defRPr>
            </a:lvl1pPr>
            <a:lvl2pPr marL="358775" indent="-179388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sz="1000" dirty="0" smtClean="0"/>
              <a:t>Text</a:t>
            </a:r>
          </a:p>
          <a:p>
            <a:pPr lvl="1"/>
            <a:r>
              <a:rPr lang="en-US" sz="1000" dirty="0" smtClean="0"/>
              <a:t>Text</a:t>
            </a:r>
          </a:p>
          <a:p>
            <a:pPr lvl="1"/>
            <a:endParaRPr lang="en-US" sz="1000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86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o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8265" y="-231775"/>
            <a:ext cx="3813467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1681162" y="2033821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681162" y="2310489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681162" y="3191284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681162" y="3467952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1681162" y="4345853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1681162" y="4622521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4824413" y="4345851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4824413" y="3191095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6" name="Text Placeholder 16"/>
          <p:cNvSpPr>
            <a:spLocks noGrp="1"/>
          </p:cNvSpPr>
          <p:nvPr>
            <p:ph type="body" sz="quarter" idx="23"/>
          </p:nvPr>
        </p:nvSpPr>
        <p:spPr>
          <a:xfrm>
            <a:off x="5913438" y="2033821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4824413" y="2033819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8" name="Text Placeholder 19"/>
          <p:cNvSpPr>
            <a:spLocks noGrp="1"/>
          </p:cNvSpPr>
          <p:nvPr>
            <p:ph type="body" sz="quarter" idx="25"/>
          </p:nvPr>
        </p:nvSpPr>
        <p:spPr>
          <a:xfrm>
            <a:off x="5913438" y="2310489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5913438" y="3191284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19"/>
          <p:cNvSpPr>
            <a:spLocks noGrp="1"/>
          </p:cNvSpPr>
          <p:nvPr>
            <p:ph type="body" sz="quarter" idx="27"/>
          </p:nvPr>
        </p:nvSpPr>
        <p:spPr>
          <a:xfrm>
            <a:off x="5913438" y="3467952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16"/>
          <p:cNvSpPr>
            <a:spLocks noGrp="1"/>
          </p:cNvSpPr>
          <p:nvPr>
            <p:ph type="body" sz="quarter" idx="28"/>
          </p:nvPr>
        </p:nvSpPr>
        <p:spPr>
          <a:xfrm>
            <a:off x="5913438" y="4345853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29"/>
          </p:nvPr>
        </p:nvSpPr>
        <p:spPr>
          <a:xfrm>
            <a:off x="5913438" y="4622521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0" y="5987332"/>
            <a:ext cx="9144000" cy="870668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592138" y="586774"/>
            <a:ext cx="2168525" cy="84455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92137" y="3183205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92137" y="2025744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39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592137" y="4337774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27539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op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8265" y="-231775"/>
            <a:ext cx="3813467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4824413" y="4345851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4824413" y="3191095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6" name="Text Placeholder 16"/>
          <p:cNvSpPr>
            <a:spLocks noGrp="1"/>
          </p:cNvSpPr>
          <p:nvPr>
            <p:ph type="body" sz="quarter" idx="23"/>
          </p:nvPr>
        </p:nvSpPr>
        <p:spPr>
          <a:xfrm>
            <a:off x="5913438" y="2033821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4824413" y="2033819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8" name="Text Placeholder 19"/>
          <p:cNvSpPr>
            <a:spLocks noGrp="1"/>
          </p:cNvSpPr>
          <p:nvPr>
            <p:ph type="body" sz="quarter" idx="25"/>
          </p:nvPr>
        </p:nvSpPr>
        <p:spPr>
          <a:xfrm>
            <a:off x="5913438" y="2310489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5913438" y="3191284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19"/>
          <p:cNvSpPr>
            <a:spLocks noGrp="1"/>
          </p:cNvSpPr>
          <p:nvPr>
            <p:ph type="body" sz="quarter" idx="27"/>
          </p:nvPr>
        </p:nvSpPr>
        <p:spPr>
          <a:xfrm>
            <a:off x="5913438" y="3467952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16"/>
          <p:cNvSpPr>
            <a:spLocks noGrp="1"/>
          </p:cNvSpPr>
          <p:nvPr>
            <p:ph type="body" sz="quarter" idx="28"/>
          </p:nvPr>
        </p:nvSpPr>
        <p:spPr>
          <a:xfrm>
            <a:off x="5913438" y="4345853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29"/>
          </p:nvPr>
        </p:nvSpPr>
        <p:spPr>
          <a:xfrm>
            <a:off x="5913438" y="4622521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0" y="5987332"/>
            <a:ext cx="9144000" cy="870668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92137" y="995363"/>
            <a:ext cx="7323698" cy="752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9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592137" y="586774"/>
            <a:ext cx="1632080" cy="550048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1681162" y="2033821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681162" y="2310489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681162" y="3191284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681162" y="3467952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1681162" y="4345853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1681162" y="4622521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592137" y="4337774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92137" y="3183205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54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92137" y="2025744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08940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417888" y="5451894"/>
            <a:ext cx="2308225" cy="900487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Click to add text or image</a:t>
            </a:r>
            <a:endParaRPr lang="fr-FR" noProof="0" dirty="0" smtClean="0"/>
          </a:p>
          <a:p>
            <a:pPr lvl="0"/>
            <a:endParaRPr lang="en-GB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flipV="1">
            <a:off x="3744913" y="4356100"/>
            <a:ext cx="1654175" cy="46038"/>
          </a:xfrm>
          <a:prstGeom prst="rect">
            <a:avLst/>
          </a:prstGeom>
          <a:solidFill>
            <a:schemeClr val="bg1"/>
          </a:solidFill>
          <a:ln w="317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1800" smtClean="0">
              <a:solidFill>
                <a:srgbClr val="002144"/>
              </a:solidFill>
            </a:endParaRP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-233363"/>
            <a:ext cx="3810000" cy="248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85775"/>
            <a:ext cx="7772400" cy="54418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 smtClean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2130297"/>
            <a:ext cx="7772400" cy="1470025"/>
          </a:xfrm>
        </p:spPr>
        <p:txBody>
          <a:bodyPr/>
          <a:lstStyle>
            <a:lvl1pPr algn="ctr">
              <a:defRPr sz="4500" b="1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85800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17888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417888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149976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149976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74292" y="6352381"/>
            <a:ext cx="1703388" cy="37306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Where/When</a:t>
            </a:r>
          </a:p>
          <a:p>
            <a:pPr lvl="0"/>
            <a:r>
              <a:rPr lang="en-US" dirty="0" smtClean="0"/>
              <a:t>To be inserted in Slide Master</a:t>
            </a:r>
          </a:p>
        </p:txBody>
      </p:sp>
      <p:sp>
        <p:nvSpPr>
          <p:cNvPr id="15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prstClr val="white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1831021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2"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-233363"/>
            <a:ext cx="3810000" cy="248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 flipV="1">
            <a:off x="3744913" y="4356100"/>
            <a:ext cx="1654175" cy="46038"/>
          </a:xfrm>
          <a:prstGeom prst="rect">
            <a:avLst/>
          </a:prstGeom>
          <a:solidFill>
            <a:schemeClr val="tx2"/>
          </a:solidFill>
          <a:ln w="317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1800" smtClean="0">
              <a:solidFill>
                <a:srgbClr val="005390"/>
              </a:solidFill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4085" y="-231775"/>
            <a:ext cx="3813467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85775"/>
            <a:ext cx="7772400" cy="54418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 smtClean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130297"/>
            <a:ext cx="7772400" cy="1470025"/>
          </a:xfrm>
        </p:spPr>
        <p:txBody>
          <a:bodyPr/>
          <a:lstStyle>
            <a:lvl1pPr algn="ctr">
              <a:defRPr sz="4400" b="1" i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LU" sz="4800" dirty="0" smtClean="0"/>
              <a:t>Comment mettre en place le télétravail ?</a:t>
            </a:r>
            <a:endParaRPr lang="en-US" dirty="0" smtClean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Me Louis Berns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Partner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149976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Me Gaëlle Leclerc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49976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Associate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17888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417888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0000"/>
                </a:solidFill>
              </a:rPr>
              <a:t>arendt.com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417888" y="5451894"/>
            <a:ext cx="2308225" cy="900487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Click to add text or image</a:t>
            </a:r>
            <a:endParaRPr lang="fr-FR" noProof="0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013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7"/>
          <a:stretch/>
        </p:blipFill>
        <p:spPr bwMode="auto">
          <a:xfrm>
            <a:off x="-10632" y="0"/>
            <a:ext cx="9154634" cy="687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-233363"/>
            <a:ext cx="3810000" cy="248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 flipV="1">
            <a:off x="3744913" y="4356100"/>
            <a:ext cx="1654175" cy="46038"/>
          </a:xfrm>
          <a:prstGeom prst="rect">
            <a:avLst/>
          </a:prstGeom>
          <a:solidFill>
            <a:schemeClr val="tx2"/>
          </a:solidFill>
          <a:ln w="317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1800" smtClean="0">
              <a:solidFill>
                <a:prstClr val="white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85775"/>
            <a:ext cx="7772400" cy="54418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2130297"/>
            <a:ext cx="7772400" cy="1470025"/>
          </a:xfrm>
        </p:spPr>
        <p:txBody>
          <a:bodyPr/>
          <a:lstStyle>
            <a:lvl1pPr algn="ctr">
              <a:defRPr sz="4500" b="1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85800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149976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149976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17888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417888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74292" y="6352381"/>
            <a:ext cx="1703388" cy="37306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Where/When</a:t>
            </a:r>
          </a:p>
          <a:p>
            <a:pPr lvl="0"/>
            <a:r>
              <a:rPr lang="en-US" dirty="0" smtClean="0"/>
              <a:t>To be inserted in Slide Master</a:t>
            </a:r>
          </a:p>
        </p:txBody>
      </p:sp>
      <p:sp>
        <p:nvSpPr>
          <p:cNvPr id="17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prstClr val="white"/>
                </a:solidFill>
              </a:rPr>
              <a:t>arendt.com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417888" y="5451894"/>
            <a:ext cx="2308225" cy="900487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Click to add text or image</a:t>
            </a:r>
            <a:endParaRPr lang="fr-FR" noProof="0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55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84095" y="1823759"/>
            <a:ext cx="8157882" cy="4317065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■"/>
              <a:defRPr sz="1800">
                <a:solidFill>
                  <a:schemeClr val="accent6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□"/>
              <a:defRPr sz="1600"/>
            </a:lvl2pPr>
            <a:lvl3pPr marL="12001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accent6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□"/>
              <a:defRPr sz="1400">
                <a:solidFill>
                  <a:schemeClr val="accent6"/>
                </a:solidFill>
              </a:defRPr>
            </a:lvl4pPr>
            <a:lvl5pPr marL="21145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</a:defRPr>
            </a:lvl5pPr>
            <a:lvl6pPr marL="2514600" indent="-228600">
              <a:buFont typeface="Wingdings" panose="05000000000000000000" pitchFamily="2" charset="2"/>
              <a:buChar char="§"/>
              <a:defRPr sz="1300"/>
            </a:lvl6pPr>
            <a:lvl7pPr marL="3028950" indent="-285750">
              <a:buFont typeface="Wingdings" panose="05000000000000000000" pitchFamily="2" charset="2"/>
              <a:buChar char="§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>
              <a:buFont typeface="Wingdings" panose="05000000000000000000" pitchFamily="2" charset="2"/>
              <a:buChar char="§"/>
              <a:defRPr sz="1300"/>
            </a:lvl8pPr>
            <a:lvl9pPr marL="3943350" indent="-285750">
              <a:buFont typeface="Wingdings" panose="05000000000000000000" pitchFamily="2" charset="2"/>
              <a:buChar char="§"/>
              <a:defRPr sz="13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321649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4095" y="1823756"/>
            <a:ext cx="8157882" cy="4334996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+mj-lt"/>
              <a:buAutoNum type="arabicPeriod"/>
              <a:defRPr sz="1800">
                <a:solidFill>
                  <a:schemeClr val="accent6"/>
                </a:solidFill>
              </a:defRPr>
            </a:lvl1pPr>
            <a:lvl2pPr marL="800100" indent="-342900">
              <a:buClr>
                <a:schemeClr val="tx2"/>
              </a:buClr>
              <a:buFont typeface="+mj-lt"/>
              <a:buAutoNum type="arabicPeriod"/>
              <a:defRPr sz="1600"/>
            </a:lvl2pPr>
            <a:lvl3pPr marL="1257300" indent="-342900">
              <a:buClr>
                <a:schemeClr val="tx2"/>
              </a:buClr>
              <a:buFont typeface="+mj-lt"/>
              <a:buAutoNum type="arabicPeriod"/>
              <a:defRPr sz="1400" baseline="0">
                <a:solidFill>
                  <a:schemeClr val="accent6"/>
                </a:solidFill>
              </a:defRPr>
            </a:lvl3pPr>
            <a:lvl4pPr marL="1714500" indent="-342900">
              <a:buClr>
                <a:schemeClr val="tx2"/>
              </a:buClr>
              <a:buFont typeface="+mj-lt"/>
              <a:buAutoNum type="arabicPeriod"/>
              <a:defRPr sz="1300">
                <a:solidFill>
                  <a:schemeClr val="accent6"/>
                </a:solidFill>
              </a:defRPr>
            </a:lvl4pPr>
            <a:lvl5pPr>
              <a:buClrTx/>
              <a:buFont typeface="+mj-lt"/>
              <a:buAutoNum type="arabicPeriod"/>
              <a:defRPr sz="1300" baseline="0">
                <a:solidFill>
                  <a:schemeClr val="tx1"/>
                </a:solidFill>
              </a:defRPr>
            </a:lvl5pPr>
            <a:lvl6pPr marL="2628900" indent="-342900">
              <a:buClr>
                <a:schemeClr val="tx1"/>
              </a:buClr>
              <a:buFont typeface="+mj-lt"/>
              <a:buAutoNum type="arabicPeriod"/>
              <a:defRPr sz="1300"/>
            </a:lvl6pPr>
            <a:lvl7pPr marL="2743200" indent="0">
              <a:buClr>
                <a:schemeClr val="tx2"/>
              </a:buClr>
              <a:buFont typeface="+mj-lt"/>
              <a:buNone/>
              <a:defRPr sz="1300"/>
            </a:lvl7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3723009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84095" y="1823759"/>
            <a:ext cx="8157882" cy="4317065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■"/>
              <a:defRPr sz="1800">
                <a:solidFill>
                  <a:schemeClr val="accent6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□"/>
              <a:defRPr sz="1600"/>
            </a:lvl2pPr>
            <a:lvl3pPr marL="12001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accent6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□"/>
              <a:defRPr sz="1400">
                <a:solidFill>
                  <a:schemeClr val="accent6"/>
                </a:solidFill>
              </a:defRPr>
            </a:lvl4pPr>
            <a:lvl5pPr marL="21145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</a:defRPr>
            </a:lvl5pPr>
            <a:lvl6pPr marL="2514600" indent="-228600">
              <a:buFont typeface="Wingdings" panose="05000000000000000000" pitchFamily="2" charset="2"/>
              <a:buChar char="§"/>
              <a:defRPr sz="1300"/>
            </a:lvl6pPr>
            <a:lvl7pPr marL="3028950" indent="-285750">
              <a:buFont typeface="Wingdings" panose="05000000000000000000" pitchFamily="2" charset="2"/>
              <a:buChar char="§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>
              <a:buFont typeface="Wingdings" panose="05000000000000000000" pitchFamily="2" charset="2"/>
              <a:buChar char="§"/>
              <a:defRPr sz="1300"/>
            </a:lvl8pPr>
            <a:lvl9pPr marL="3943350" indent="-285750">
              <a:buFont typeface="Wingdings" panose="05000000000000000000" pitchFamily="2" charset="2"/>
              <a:buChar char="§"/>
              <a:defRPr sz="13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chemeClr val="tx2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134031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4095" y="1823759"/>
            <a:ext cx="8157882" cy="4317065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■"/>
              <a:defRPr sz="1800">
                <a:solidFill>
                  <a:schemeClr val="accent6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□"/>
              <a:defRPr sz="1600"/>
            </a:lvl2pPr>
            <a:lvl3pPr marL="12001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accent6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□"/>
              <a:defRPr sz="1400">
                <a:solidFill>
                  <a:schemeClr val="accent6"/>
                </a:solidFill>
              </a:defRPr>
            </a:lvl4pPr>
            <a:lvl5pPr marL="21145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</a:defRPr>
            </a:lvl5pPr>
            <a:lvl6pPr marL="2514600" indent="-228600">
              <a:buFont typeface="Wingdings" panose="05000000000000000000" pitchFamily="2" charset="2"/>
              <a:buChar char="§"/>
              <a:defRPr sz="1300"/>
            </a:lvl6pPr>
            <a:lvl7pPr marL="3028950" indent="-285750">
              <a:buFont typeface="Wingdings" panose="05000000000000000000" pitchFamily="2" charset="2"/>
              <a:buChar char="§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>
              <a:buFont typeface="Wingdings" panose="05000000000000000000" pitchFamily="2" charset="2"/>
              <a:buChar char="§"/>
              <a:defRPr sz="1300"/>
            </a:lvl8pPr>
            <a:lvl9pPr marL="3943350" indent="-285750">
              <a:buFont typeface="Wingdings" panose="05000000000000000000" pitchFamily="2" charset="2"/>
              <a:buChar char="§"/>
              <a:defRPr sz="13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4825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4095" y="1823760"/>
            <a:ext cx="8157882" cy="4354850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■"/>
              <a:defRPr sz="1800">
                <a:solidFill>
                  <a:schemeClr val="accent6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□"/>
              <a:defRPr sz="1600"/>
            </a:lvl2pPr>
            <a:lvl3pPr marL="12001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accent6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□"/>
              <a:defRPr sz="1400">
                <a:solidFill>
                  <a:schemeClr val="accent6"/>
                </a:solidFill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»"/>
              <a:defRPr sz="13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4213658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2531908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 /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22"/>
          </p:nvPr>
        </p:nvSpPr>
        <p:spPr>
          <a:xfrm>
            <a:off x="4932636" y="1823758"/>
            <a:ext cx="3657690" cy="4317065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■"/>
              <a:defRPr sz="1800">
                <a:solidFill>
                  <a:schemeClr val="accent6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□"/>
              <a:defRPr sz="1600"/>
            </a:lvl2pPr>
            <a:lvl3pPr marL="12001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accent6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□"/>
              <a:defRPr sz="1400">
                <a:solidFill>
                  <a:schemeClr val="accent6"/>
                </a:solidFill>
              </a:defRPr>
            </a:lvl4pPr>
            <a:lvl5pPr marL="21145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</a:defRPr>
            </a:lvl5pPr>
            <a:lvl6pPr marL="2514600" indent="-228600">
              <a:buFont typeface="Wingdings" panose="05000000000000000000" pitchFamily="2" charset="2"/>
              <a:buChar char="§"/>
              <a:defRPr sz="1300"/>
            </a:lvl6pPr>
            <a:lvl7pPr marL="3028950" indent="-285750">
              <a:buFont typeface="Wingdings" panose="05000000000000000000" pitchFamily="2" charset="2"/>
              <a:buChar char="§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>
              <a:buFont typeface="Wingdings" panose="05000000000000000000" pitchFamily="2" charset="2"/>
              <a:buChar char="§"/>
              <a:defRPr sz="1300"/>
            </a:lvl8pPr>
            <a:lvl9pPr marL="3943350" indent="-285750">
              <a:buFont typeface="Wingdings" panose="05000000000000000000" pitchFamily="2" charset="2"/>
              <a:buChar char="§"/>
              <a:defRPr sz="13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21"/>
          </p:nvPr>
        </p:nvSpPr>
        <p:spPr>
          <a:xfrm>
            <a:off x="484095" y="1823759"/>
            <a:ext cx="3657690" cy="4317065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■"/>
              <a:defRPr sz="1800">
                <a:solidFill>
                  <a:schemeClr val="accent6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□"/>
              <a:defRPr sz="1600"/>
            </a:lvl2pPr>
            <a:lvl3pPr marL="12001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accent6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□"/>
              <a:defRPr sz="1400">
                <a:solidFill>
                  <a:schemeClr val="accent6"/>
                </a:solidFill>
              </a:defRPr>
            </a:lvl4pPr>
            <a:lvl5pPr marL="21145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</a:defRPr>
            </a:lvl5pPr>
            <a:lvl6pPr marL="2514600" indent="-228600">
              <a:buFont typeface="Wingdings" panose="05000000000000000000" pitchFamily="2" charset="2"/>
              <a:buChar char="§"/>
              <a:defRPr sz="1300"/>
            </a:lvl6pPr>
            <a:lvl7pPr marL="3028950" indent="-285750">
              <a:buFont typeface="Wingdings" panose="05000000000000000000" pitchFamily="2" charset="2"/>
              <a:buChar char="§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>
              <a:buFont typeface="Wingdings" panose="05000000000000000000" pitchFamily="2" charset="2"/>
              <a:buChar char="§"/>
              <a:defRPr sz="1300"/>
            </a:lvl8pPr>
            <a:lvl9pPr marL="3943350" indent="-285750">
              <a:buFont typeface="Wingdings" panose="05000000000000000000" pitchFamily="2" charset="2"/>
              <a:buChar char="§"/>
              <a:defRPr sz="13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  <p:sp>
        <p:nvSpPr>
          <p:cNvPr id="8" name="Chevron 7"/>
          <p:cNvSpPr/>
          <p:nvPr userDrawn="1"/>
        </p:nvSpPr>
        <p:spPr bwMode="auto">
          <a:xfrm>
            <a:off x="4299678" y="2560638"/>
            <a:ext cx="514350" cy="2990850"/>
          </a:xfrm>
          <a:prstGeom prst="chevron">
            <a:avLst>
              <a:gd name="adj" fmla="val 74074"/>
            </a:avLst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Char char="•"/>
            </a:pPr>
            <a:endParaRPr lang="fr-LU" smtClean="0">
              <a:solidFill>
                <a:srgbClr val="002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74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39"/>
          <p:cNvSpPr>
            <a:spLocks noGrp="1"/>
          </p:cNvSpPr>
          <p:nvPr>
            <p:ph type="body" sz="quarter" idx="16"/>
          </p:nvPr>
        </p:nvSpPr>
        <p:spPr>
          <a:xfrm>
            <a:off x="1795463" y="2002028"/>
            <a:ext cx="960437" cy="225425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33"/>
          <p:cNvSpPr>
            <a:spLocks noGrp="1"/>
          </p:cNvSpPr>
          <p:nvPr>
            <p:ph sz="quarter" idx="11"/>
          </p:nvPr>
        </p:nvSpPr>
        <p:spPr>
          <a:xfrm>
            <a:off x="603251" y="1990725"/>
            <a:ext cx="1079500" cy="10795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ontent Placeholder 33"/>
          <p:cNvSpPr>
            <a:spLocks noGrp="1"/>
          </p:cNvSpPr>
          <p:nvPr>
            <p:ph sz="quarter" idx="12"/>
          </p:nvPr>
        </p:nvSpPr>
        <p:spPr>
          <a:xfrm>
            <a:off x="3324181" y="2002555"/>
            <a:ext cx="1079500" cy="10795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33"/>
          <p:cNvSpPr>
            <a:spLocks noGrp="1"/>
          </p:cNvSpPr>
          <p:nvPr>
            <p:ph sz="quarter" idx="14"/>
          </p:nvPr>
        </p:nvSpPr>
        <p:spPr>
          <a:xfrm>
            <a:off x="1795463" y="4677773"/>
            <a:ext cx="1079500" cy="10795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Content Placeholder 33"/>
          <p:cNvSpPr>
            <a:spLocks noGrp="1"/>
          </p:cNvSpPr>
          <p:nvPr>
            <p:ph sz="quarter" idx="15"/>
          </p:nvPr>
        </p:nvSpPr>
        <p:spPr>
          <a:xfrm>
            <a:off x="4667250" y="4674472"/>
            <a:ext cx="1079500" cy="10795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39"/>
          <p:cNvSpPr>
            <a:spLocks noGrp="1"/>
          </p:cNvSpPr>
          <p:nvPr>
            <p:ph type="body" sz="quarter" idx="17"/>
          </p:nvPr>
        </p:nvSpPr>
        <p:spPr>
          <a:xfrm>
            <a:off x="1795463" y="2240011"/>
            <a:ext cx="960437" cy="225425"/>
          </a:xfrm>
        </p:spPr>
        <p:txBody>
          <a:bodyPr anchor="ctr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39"/>
          <p:cNvSpPr>
            <a:spLocks noGrp="1"/>
          </p:cNvSpPr>
          <p:nvPr>
            <p:ph type="body" sz="quarter" idx="18" hasCustomPrompt="1"/>
          </p:nvPr>
        </p:nvSpPr>
        <p:spPr>
          <a:xfrm>
            <a:off x="1795463" y="2482174"/>
            <a:ext cx="960437" cy="581653"/>
          </a:xfrm>
        </p:spPr>
        <p:txBody>
          <a:bodyPr/>
          <a:lstStyle>
            <a:lvl1pPr marL="1714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800" b="0" baseline="0">
                <a:solidFill>
                  <a:schemeClr val="accent6"/>
                </a:solidFill>
              </a:defRPr>
            </a:lvl1pPr>
            <a:lvl2pPr marL="265113" indent="-179388">
              <a:buClr>
                <a:schemeClr val="tx2"/>
              </a:buClr>
              <a:buFont typeface="Wingdings" panose="05000000000000000000" pitchFamily="2" charset="2"/>
              <a:buChar char="§"/>
              <a:defRPr sz="800"/>
            </a:lvl2pPr>
            <a:lvl3pPr marL="358775" indent="-179388">
              <a:buClr>
                <a:schemeClr val="tx2"/>
              </a:buClr>
              <a:buFont typeface="Wingdings" panose="05000000000000000000" pitchFamily="2" charset="2"/>
              <a:buChar char="§"/>
              <a:defRPr sz="800"/>
            </a:lvl3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Text</a:t>
            </a:r>
          </a:p>
        </p:txBody>
      </p:sp>
      <p:sp>
        <p:nvSpPr>
          <p:cNvPr id="29" name="Text Placeholder 39"/>
          <p:cNvSpPr>
            <a:spLocks noGrp="1"/>
          </p:cNvSpPr>
          <p:nvPr>
            <p:ph type="body" sz="quarter" idx="19"/>
          </p:nvPr>
        </p:nvSpPr>
        <p:spPr>
          <a:xfrm>
            <a:off x="4516018" y="2010531"/>
            <a:ext cx="960437" cy="225425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4516018" y="2248514"/>
            <a:ext cx="960437" cy="225425"/>
          </a:xfrm>
        </p:spPr>
        <p:txBody>
          <a:bodyPr anchor="ctr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516018" y="2490677"/>
            <a:ext cx="960437" cy="581653"/>
          </a:xfrm>
        </p:spPr>
        <p:txBody>
          <a:bodyPr/>
          <a:lstStyle>
            <a:lvl1pPr marL="1714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8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22"/>
          </p:nvPr>
        </p:nvSpPr>
        <p:spPr>
          <a:xfrm>
            <a:off x="7260850" y="1991239"/>
            <a:ext cx="960437" cy="225425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39"/>
          <p:cNvSpPr>
            <a:spLocks noGrp="1"/>
          </p:cNvSpPr>
          <p:nvPr>
            <p:ph type="body" sz="quarter" idx="23"/>
          </p:nvPr>
        </p:nvSpPr>
        <p:spPr>
          <a:xfrm>
            <a:off x="7260850" y="2229222"/>
            <a:ext cx="960437" cy="225425"/>
          </a:xfrm>
        </p:spPr>
        <p:txBody>
          <a:bodyPr anchor="ctr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39"/>
          <p:cNvSpPr>
            <a:spLocks noGrp="1"/>
          </p:cNvSpPr>
          <p:nvPr>
            <p:ph type="body" sz="quarter" idx="24" hasCustomPrompt="1"/>
          </p:nvPr>
        </p:nvSpPr>
        <p:spPr>
          <a:xfrm>
            <a:off x="7260850" y="2471385"/>
            <a:ext cx="960437" cy="581653"/>
          </a:xfrm>
        </p:spPr>
        <p:txBody>
          <a:bodyPr/>
          <a:lstStyle>
            <a:lvl1pPr marL="171450" indent="-171450">
              <a:buClr>
                <a:schemeClr val="accent3"/>
              </a:buClr>
              <a:buFont typeface="Wingdings" panose="05000000000000000000" pitchFamily="2" charset="2"/>
              <a:buChar char="§"/>
              <a:defRPr sz="8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</p:txBody>
      </p:sp>
      <p:sp>
        <p:nvSpPr>
          <p:cNvPr id="35" name="Text Placeholder 39"/>
          <p:cNvSpPr>
            <a:spLocks noGrp="1"/>
          </p:cNvSpPr>
          <p:nvPr>
            <p:ph type="body" sz="quarter" idx="25"/>
          </p:nvPr>
        </p:nvSpPr>
        <p:spPr>
          <a:xfrm>
            <a:off x="2980729" y="4680230"/>
            <a:ext cx="960437" cy="225425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39"/>
          <p:cNvSpPr>
            <a:spLocks noGrp="1"/>
          </p:cNvSpPr>
          <p:nvPr>
            <p:ph type="body" sz="quarter" idx="26"/>
          </p:nvPr>
        </p:nvSpPr>
        <p:spPr>
          <a:xfrm>
            <a:off x="2980729" y="4918213"/>
            <a:ext cx="960437" cy="225425"/>
          </a:xfrm>
        </p:spPr>
        <p:txBody>
          <a:bodyPr anchor="ctr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9"/>
          <p:cNvSpPr>
            <a:spLocks noGrp="1"/>
          </p:cNvSpPr>
          <p:nvPr>
            <p:ph type="body" sz="quarter" idx="27" hasCustomPrompt="1"/>
          </p:nvPr>
        </p:nvSpPr>
        <p:spPr>
          <a:xfrm>
            <a:off x="2980729" y="5160376"/>
            <a:ext cx="960437" cy="581653"/>
          </a:xfrm>
        </p:spPr>
        <p:txBody>
          <a:bodyPr/>
          <a:lstStyle>
            <a:lvl1pPr marL="171450" indent="-171450">
              <a:buClr>
                <a:schemeClr val="accent3"/>
              </a:buClr>
              <a:buFont typeface="Wingdings" panose="05000000000000000000" pitchFamily="2" charset="2"/>
              <a:buChar char="§"/>
              <a:defRPr sz="8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</p:txBody>
      </p:sp>
      <p:sp>
        <p:nvSpPr>
          <p:cNvPr id="38" name="Text Placeholder 39"/>
          <p:cNvSpPr>
            <a:spLocks noGrp="1"/>
          </p:cNvSpPr>
          <p:nvPr>
            <p:ph type="body" sz="quarter" idx="28"/>
          </p:nvPr>
        </p:nvSpPr>
        <p:spPr>
          <a:xfrm>
            <a:off x="5860453" y="4680230"/>
            <a:ext cx="960437" cy="225425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39"/>
          <p:cNvSpPr>
            <a:spLocks noGrp="1"/>
          </p:cNvSpPr>
          <p:nvPr>
            <p:ph type="body" sz="quarter" idx="29"/>
          </p:nvPr>
        </p:nvSpPr>
        <p:spPr>
          <a:xfrm>
            <a:off x="5860453" y="4918213"/>
            <a:ext cx="960437" cy="225425"/>
          </a:xfrm>
        </p:spPr>
        <p:txBody>
          <a:bodyPr anchor="ctr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5860453" y="5160376"/>
            <a:ext cx="960437" cy="581653"/>
          </a:xfrm>
        </p:spPr>
        <p:txBody>
          <a:bodyPr/>
          <a:lstStyle>
            <a:lvl1pPr marL="171450" indent="-171450">
              <a:buClr>
                <a:schemeClr val="accent3"/>
              </a:buClr>
              <a:buFont typeface="Wingdings" panose="05000000000000000000" pitchFamily="2" charset="2"/>
              <a:buChar char="§"/>
              <a:defRPr sz="8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29431" y="3878263"/>
            <a:ext cx="7897813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33"/>
          <p:cNvSpPr>
            <a:spLocks noGrp="1"/>
          </p:cNvSpPr>
          <p:nvPr>
            <p:ph sz="quarter" idx="32"/>
          </p:nvPr>
        </p:nvSpPr>
        <p:spPr>
          <a:xfrm>
            <a:off x="6045111" y="1990725"/>
            <a:ext cx="1079500" cy="10795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  <p:sp>
        <p:nvSpPr>
          <p:cNvPr id="43" name="Rectangle 42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2970213" y="1989665"/>
            <a:ext cx="1079500" cy="1080000"/>
          </a:xfrm>
        </p:spPr>
        <p:txBody>
          <a:bodyPr anchor="ctr"/>
          <a:lstStyle>
            <a:lvl1pPr algn="ctr"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306219" y="1992063"/>
            <a:ext cx="1079500" cy="1080000"/>
          </a:xfrm>
        </p:spPr>
        <p:txBody>
          <a:bodyPr anchor="ctr"/>
          <a:lstStyle>
            <a:lvl1pPr algn="ctr"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8013" y="1992313"/>
            <a:ext cx="1079500" cy="1080000"/>
          </a:xfrm>
        </p:spPr>
        <p:txBody>
          <a:bodyPr anchor="ctr"/>
          <a:lstStyle>
            <a:lvl1pPr algn="ctr"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588123" y="4692476"/>
            <a:ext cx="1079500" cy="1080000"/>
          </a:xfrm>
        </p:spPr>
        <p:txBody>
          <a:bodyPr anchor="ctr"/>
          <a:lstStyle>
            <a:lvl1pPr algn="ctr"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4185583" y="4680728"/>
            <a:ext cx="1079500" cy="1080000"/>
          </a:xfrm>
        </p:spPr>
        <p:txBody>
          <a:bodyPr anchor="ctr"/>
          <a:lstStyle>
            <a:lvl1pPr algn="ctr"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7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792008" y="4692476"/>
            <a:ext cx="1079500" cy="1080000"/>
          </a:xfrm>
        </p:spPr>
        <p:txBody>
          <a:bodyPr anchor="ctr"/>
          <a:lstStyle>
            <a:lvl1pPr algn="ctr"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608013" y="3324225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970213" y="3333709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303838" y="3324225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1787525" y="4176018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4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4185583" y="4178124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6585882" y="4176018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23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29431" y="3878263"/>
            <a:ext cx="7897813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660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3490353" y="1990551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5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4929145" y="2000231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6373253" y="1997491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7812788" y="1997491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608013" y="1999688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2055253" y="1999688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3" name="Text Placeholder 6"/>
          <p:cNvSpPr>
            <a:spLocks noGrp="1"/>
          </p:cNvSpPr>
          <p:nvPr>
            <p:ph type="body" sz="quarter" idx="34"/>
          </p:nvPr>
        </p:nvSpPr>
        <p:spPr>
          <a:xfrm>
            <a:off x="7814236" y="4642410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2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6373253" y="4642394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sz="quarter" idx="32"/>
          </p:nvPr>
        </p:nvSpPr>
        <p:spPr>
          <a:xfrm>
            <a:off x="4931242" y="4642394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0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3495115" y="4642394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9" name="Text Placeholder 6"/>
          <p:cNvSpPr>
            <a:spLocks noGrp="1"/>
          </p:cNvSpPr>
          <p:nvPr>
            <p:ph type="body" sz="quarter" idx="30"/>
          </p:nvPr>
        </p:nvSpPr>
        <p:spPr>
          <a:xfrm>
            <a:off x="2055253" y="4642394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8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08013" y="4642394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entagon 22"/>
          <p:cNvSpPr>
            <a:spLocks noChangeArrowheads="1"/>
          </p:cNvSpPr>
          <p:nvPr/>
        </p:nvSpPr>
        <p:spPr bwMode="auto">
          <a:xfrm>
            <a:off x="104400" y="5186363"/>
            <a:ext cx="8928100" cy="46037"/>
          </a:xfrm>
          <a:prstGeom prst="homePlate">
            <a:avLst>
              <a:gd name="adj" fmla="val 50279"/>
            </a:avLst>
          </a:prstGeom>
          <a:solidFill>
            <a:schemeClr val="tx2"/>
          </a:solidFill>
          <a:ln>
            <a:noFill/>
          </a:ln>
          <a:extLst/>
        </p:spPr>
        <p:txBody>
          <a:bodyPr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26247B"/>
              </a:buClr>
              <a:buFont typeface="Arial" panose="020B0604020202020204" pitchFamily="34" charset="0"/>
              <a:buChar char="•"/>
              <a:defRPr/>
            </a:pPr>
            <a:endParaRPr lang="fr-FR" altLang="fr-FR" sz="1800">
              <a:solidFill>
                <a:srgbClr val="0C0C0C"/>
              </a:solidFill>
            </a:endParaRPr>
          </a:p>
        </p:txBody>
      </p:sp>
      <p:sp>
        <p:nvSpPr>
          <p:cNvPr id="25" name="Pentagon 24"/>
          <p:cNvSpPr>
            <a:spLocks noChangeArrowheads="1"/>
          </p:cNvSpPr>
          <p:nvPr/>
        </p:nvSpPr>
        <p:spPr bwMode="auto">
          <a:xfrm>
            <a:off x="-6350" y="3895724"/>
            <a:ext cx="8928100" cy="43180"/>
          </a:xfrm>
          <a:prstGeom prst="homePlate">
            <a:avLst>
              <a:gd name="adj" fmla="val 50338"/>
            </a:avLst>
          </a:prstGeom>
          <a:solidFill>
            <a:schemeClr val="tx2"/>
          </a:solidFill>
          <a:ln>
            <a:noFill/>
          </a:ln>
          <a:extLst/>
        </p:spPr>
        <p:txBody>
          <a:bodyPr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26247B"/>
              </a:buClr>
              <a:buFont typeface="Arial" panose="020B0604020202020204" pitchFamily="34" charset="0"/>
              <a:buChar char="•"/>
              <a:defRPr/>
            </a:pPr>
            <a:endParaRPr lang="fr-FR" altLang="fr-FR" sz="1800">
              <a:solidFill>
                <a:srgbClr val="00539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6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625943" y="3324225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7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049463" y="3322544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8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3481388" y="3322543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4933950" y="3322542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0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6370638" y="3322542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1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7813676" y="3322542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Rectangle 25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30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69140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vis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8318" y="4362450"/>
            <a:ext cx="2520950" cy="1679575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728627" y="4362450"/>
            <a:ext cx="1666109" cy="1679575"/>
          </a:xfr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4186" y="4362450"/>
            <a:ext cx="2493963" cy="1679575"/>
          </a:xfr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21"/>
          </p:nvPr>
        </p:nvSpPr>
        <p:spPr>
          <a:xfrm>
            <a:off x="484094" y="1823760"/>
            <a:ext cx="8155173" cy="2446316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■"/>
              <a:defRPr sz="1800">
                <a:solidFill>
                  <a:schemeClr val="accent6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□"/>
              <a:defRPr sz="1600"/>
            </a:lvl2pPr>
            <a:lvl3pPr marL="12001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accent6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□"/>
              <a:defRPr sz="1400">
                <a:solidFill>
                  <a:schemeClr val="accent6"/>
                </a:solidFill>
              </a:defRPr>
            </a:lvl4pPr>
            <a:lvl5pPr marL="21145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</a:defRPr>
            </a:lvl5pPr>
            <a:lvl6pPr marL="2514600" indent="-228600">
              <a:buFont typeface="Wingdings" panose="05000000000000000000" pitchFamily="2" charset="2"/>
              <a:buChar char="§"/>
              <a:defRPr sz="1300"/>
            </a:lvl6pPr>
            <a:lvl7pPr marL="3028950" indent="-285750">
              <a:buFont typeface="Wingdings" panose="05000000000000000000" pitchFamily="2" charset="2"/>
              <a:buChar char="§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>
              <a:buFont typeface="Wingdings" panose="05000000000000000000" pitchFamily="2" charset="2"/>
              <a:buChar char="§"/>
              <a:defRPr sz="1300"/>
            </a:lvl8pPr>
            <a:lvl9pPr marL="3943350" indent="-285750">
              <a:buFont typeface="Wingdings" panose="05000000000000000000" pitchFamily="2" charset="2"/>
              <a:buChar char="§"/>
              <a:defRPr sz="13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36426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3357589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o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1681162" y="2033821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681162" y="2310489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681162" y="3191284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681162" y="3467952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1681162" y="4345853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1681162" y="4622521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592137" y="4337774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92137" y="3183205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8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92137" y="2025744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0" y="5987332"/>
            <a:ext cx="9144000" cy="870668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pic>
        <p:nvPicPr>
          <p:cNvPr id="3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8265" y="-231775"/>
            <a:ext cx="3813467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92137" y="995363"/>
            <a:ext cx="7323698" cy="752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592137" y="586774"/>
            <a:ext cx="1632080" cy="550048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31"/>
          </p:nvPr>
        </p:nvSpPr>
        <p:spPr>
          <a:xfrm>
            <a:off x="4927600" y="2033821"/>
            <a:ext cx="2890838" cy="235628"/>
          </a:xfrm>
        </p:spPr>
        <p:txBody>
          <a:bodyPr lIns="0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32" hasCustomPrompt="1"/>
          </p:nvPr>
        </p:nvSpPr>
        <p:spPr>
          <a:xfrm>
            <a:off x="4927600" y="2310489"/>
            <a:ext cx="2890838" cy="682625"/>
          </a:xfrm>
        </p:spPr>
        <p:txBody>
          <a:bodyPr/>
          <a:lstStyle>
            <a:lvl1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chemeClr val="accent6"/>
                </a:solidFill>
              </a:defRPr>
            </a:lvl1pPr>
            <a:lvl2pPr marL="358775" indent="-179388">
              <a:spcBef>
                <a:spcPts val="0"/>
              </a:spcBef>
              <a:buFont typeface="Wingdings" panose="05000000000000000000" pitchFamily="2" charset="2"/>
              <a:buChar char="§"/>
              <a:defRPr sz="1000"/>
            </a:lvl2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sz="1000" dirty="0" smtClean="0"/>
              <a:t>Text</a:t>
            </a:r>
          </a:p>
          <a:p>
            <a:pPr lvl="1"/>
            <a:r>
              <a:rPr lang="en-US" sz="1000" dirty="0" smtClean="0"/>
              <a:t>Text</a:t>
            </a:r>
          </a:p>
          <a:p>
            <a:pPr lvl="1"/>
            <a:endParaRPr lang="en-US" sz="1000" dirty="0" smtClean="0"/>
          </a:p>
          <a:p>
            <a:pPr lvl="1"/>
            <a:endParaRPr lang="en-US" dirty="0" smtClean="0"/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33"/>
          </p:nvPr>
        </p:nvSpPr>
        <p:spPr>
          <a:xfrm>
            <a:off x="4927600" y="3193139"/>
            <a:ext cx="2890838" cy="235628"/>
          </a:xfrm>
        </p:spPr>
        <p:txBody>
          <a:bodyPr lIns="0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16"/>
          <p:cNvSpPr>
            <a:spLocks noGrp="1"/>
          </p:cNvSpPr>
          <p:nvPr>
            <p:ph type="body" sz="quarter" idx="35"/>
          </p:nvPr>
        </p:nvSpPr>
        <p:spPr>
          <a:xfrm>
            <a:off x="4927600" y="4345853"/>
            <a:ext cx="2890838" cy="235628"/>
          </a:xfrm>
        </p:spPr>
        <p:txBody>
          <a:bodyPr lIns="0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19"/>
          <p:cNvSpPr>
            <a:spLocks noGrp="1"/>
          </p:cNvSpPr>
          <p:nvPr>
            <p:ph type="body" sz="quarter" idx="37" hasCustomPrompt="1"/>
          </p:nvPr>
        </p:nvSpPr>
        <p:spPr>
          <a:xfrm>
            <a:off x="4928400" y="3467425"/>
            <a:ext cx="2890838" cy="682625"/>
          </a:xfrm>
        </p:spPr>
        <p:txBody>
          <a:bodyPr/>
          <a:lstStyle>
            <a:lvl1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000" baseline="0">
                <a:solidFill>
                  <a:schemeClr val="accent6"/>
                </a:solidFill>
              </a:defRPr>
            </a:lvl1pPr>
            <a:lvl2pPr marL="358775" indent="-179388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sz="1000" dirty="0" smtClean="0"/>
              <a:t>Text</a:t>
            </a:r>
          </a:p>
          <a:p>
            <a:pPr lvl="1"/>
            <a:r>
              <a:rPr lang="en-US" sz="1000" dirty="0" smtClean="0"/>
              <a:t>Text</a:t>
            </a:r>
          </a:p>
          <a:p>
            <a:pPr lvl="1"/>
            <a:endParaRPr lang="en-US" sz="1000" dirty="0" smtClean="0"/>
          </a:p>
          <a:p>
            <a:pPr lvl="1"/>
            <a:endParaRPr lang="en-US" dirty="0" smtClean="0"/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38" hasCustomPrompt="1"/>
          </p:nvPr>
        </p:nvSpPr>
        <p:spPr>
          <a:xfrm>
            <a:off x="4928400" y="4622400"/>
            <a:ext cx="2890838" cy="682625"/>
          </a:xfrm>
        </p:spPr>
        <p:txBody>
          <a:bodyPr/>
          <a:lstStyle>
            <a:lvl1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000" baseline="0">
                <a:solidFill>
                  <a:schemeClr val="accent6"/>
                </a:solidFill>
              </a:defRPr>
            </a:lvl1pPr>
            <a:lvl2pPr marL="358775" indent="-179388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sz="1000" dirty="0" smtClean="0"/>
              <a:t>Text</a:t>
            </a:r>
          </a:p>
          <a:p>
            <a:pPr lvl="1"/>
            <a:r>
              <a:rPr lang="en-US" sz="1000" dirty="0" smtClean="0"/>
              <a:t>Text</a:t>
            </a:r>
          </a:p>
          <a:p>
            <a:pPr lvl="1"/>
            <a:endParaRPr lang="en-US" sz="1000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014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4095" y="1823756"/>
            <a:ext cx="8157882" cy="4334996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+mj-lt"/>
              <a:buAutoNum type="arabicPeriod"/>
              <a:defRPr sz="1800">
                <a:solidFill>
                  <a:schemeClr val="accent6"/>
                </a:solidFill>
              </a:defRPr>
            </a:lvl1pPr>
            <a:lvl2pPr marL="800100" indent="-342900">
              <a:buClr>
                <a:schemeClr val="tx2"/>
              </a:buClr>
              <a:buFont typeface="+mj-lt"/>
              <a:buAutoNum type="arabicPeriod"/>
              <a:defRPr sz="1600"/>
            </a:lvl2pPr>
            <a:lvl3pPr marL="1257300" indent="-342900">
              <a:buClr>
                <a:schemeClr val="tx2"/>
              </a:buClr>
              <a:buFont typeface="+mj-lt"/>
              <a:buAutoNum type="arabicPeriod"/>
              <a:defRPr sz="1400" baseline="0">
                <a:solidFill>
                  <a:schemeClr val="accent6"/>
                </a:solidFill>
              </a:defRPr>
            </a:lvl3pPr>
            <a:lvl4pPr marL="1714500" indent="-342900">
              <a:buClr>
                <a:schemeClr val="tx2"/>
              </a:buClr>
              <a:buFont typeface="+mj-lt"/>
              <a:buAutoNum type="arabicPeriod"/>
              <a:defRPr sz="1300">
                <a:solidFill>
                  <a:schemeClr val="accent6"/>
                </a:solidFill>
              </a:defRPr>
            </a:lvl4pPr>
            <a:lvl5pPr>
              <a:buClrTx/>
              <a:buFont typeface="+mj-lt"/>
              <a:buAutoNum type="arabicPeriod"/>
              <a:defRPr sz="1300" baseline="0">
                <a:solidFill>
                  <a:schemeClr val="tx1"/>
                </a:solidFill>
              </a:defRPr>
            </a:lvl5pPr>
            <a:lvl6pPr marL="2628900" indent="-342900">
              <a:buClr>
                <a:schemeClr val="tx1"/>
              </a:buClr>
              <a:buFont typeface="+mj-lt"/>
              <a:buAutoNum type="arabicPeriod"/>
              <a:defRPr sz="1300"/>
            </a:lvl6pPr>
            <a:lvl7pPr marL="2743200" indent="0">
              <a:buClr>
                <a:schemeClr val="tx2"/>
              </a:buClr>
              <a:buFont typeface="+mj-lt"/>
              <a:buNone/>
              <a:defRPr sz="1300"/>
            </a:lvl7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chemeClr val="tx2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211630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o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8265" y="-231775"/>
            <a:ext cx="3813467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1681162" y="2033821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681162" y="2310489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681162" y="3191284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681162" y="3467952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1681162" y="4345853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1681162" y="4622521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4824413" y="4345851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4824413" y="3191095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6" name="Text Placeholder 16"/>
          <p:cNvSpPr>
            <a:spLocks noGrp="1"/>
          </p:cNvSpPr>
          <p:nvPr>
            <p:ph type="body" sz="quarter" idx="23"/>
          </p:nvPr>
        </p:nvSpPr>
        <p:spPr>
          <a:xfrm>
            <a:off x="5913438" y="2033821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4824413" y="2033819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8" name="Text Placeholder 19"/>
          <p:cNvSpPr>
            <a:spLocks noGrp="1"/>
          </p:cNvSpPr>
          <p:nvPr>
            <p:ph type="body" sz="quarter" idx="25"/>
          </p:nvPr>
        </p:nvSpPr>
        <p:spPr>
          <a:xfrm>
            <a:off x="5913438" y="2310489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5913438" y="3191284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19"/>
          <p:cNvSpPr>
            <a:spLocks noGrp="1"/>
          </p:cNvSpPr>
          <p:nvPr>
            <p:ph type="body" sz="quarter" idx="27"/>
          </p:nvPr>
        </p:nvSpPr>
        <p:spPr>
          <a:xfrm>
            <a:off x="5913438" y="3467952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16"/>
          <p:cNvSpPr>
            <a:spLocks noGrp="1"/>
          </p:cNvSpPr>
          <p:nvPr>
            <p:ph type="body" sz="quarter" idx="28"/>
          </p:nvPr>
        </p:nvSpPr>
        <p:spPr>
          <a:xfrm>
            <a:off x="5913438" y="4345853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29"/>
          </p:nvPr>
        </p:nvSpPr>
        <p:spPr>
          <a:xfrm>
            <a:off x="5913438" y="4622521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0" y="5987332"/>
            <a:ext cx="9144000" cy="870668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592138" y="586774"/>
            <a:ext cx="2168525" cy="84455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92137" y="3183205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92137" y="2025744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39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592137" y="4337774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82470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op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8265" y="-231775"/>
            <a:ext cx="3813467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4824413" y="4345851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4824413" y="3191095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6" name="Text Placeholder 16"/>
          <p:cNvSpPr>
            <a:spLocks noGrp="1"/>
          </p:cNvSpPr>
          <p:nvPr>
            <p:ph type="body" sz="quarter" idx="23"/>
          </p:nvPr>
        </p:nvSpPr>
        <p:spPr>
          <a:xfrm>
            <a:off x="5913438" y="2033821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4824413" y="2033819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8" name="Text Placeholder 19"/>
          <p:cNvSpPr>
            <a:spLocks noGrp="1"/>
          </p:cNvSpPr>
          <p:nvPr>
            <p:ph type="body" sz="quarter" idx="25"/>
          </p:nvPr>
        </p:nvSpPr>
        <p:spPr>
          <a:xfrm>
            <a:off x="5913438" y="2310489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5913438" y="3191284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19"/>
          <p:cNvSpPr>
            <a:spLocks noGrp="1"/>
          </p:cNvSpPr>
          <p:nvPr>
            <p:ph type="body" sz="quarter" idx="27"/>
          </p:nvPr>
        </p:nvSpPr>
        <p:spPr>
          <a:xfrm>
            <a:off x="5913438" y="3467952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16"/>
          <p:cNvSpPr>
            <a:spLocks noGrp="1"/>
          </p:cNvSpPr>
          <p:nvPr>
            <p:ph type="body" sz="quarter" idx="28"/>
          </p:nvPr>
        </p:nvSpPr>
        <p:spPr>
          <a:xfrm>
            <a:off x="5913438" y="4345853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29"/>
          </p:nvPr>
        </p:nvSpPr>
        <p:spPr>
          <a:xfrm>
            <a:off x="5913438" y="4622521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0" y="5987332"/>
            <a:ext cx="9144000" cy="870668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92137" y="995363"/>
            <a:ext cx="7323698" cy="752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9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592137" y="586774"/>
            <a:ext cx="1632080" cy="550048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1681162" y="2033821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681162" y="2310489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681162" y="3191284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681162" y="3467952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1681162" y="4345853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1681162" y="4622521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592137" y="4337774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92137" y="3183205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54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92137" y="2025744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7716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417888" y="5451894"/>
            <a:ext cx="2308225" cy="900487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Click to add text or image</a:t>
            </a:r>
            <a:endParaRPr lang="fr-FR" noProof="0" dirty="0" smtClean="0"/>
          </a:p>
          <a:p>
            <a:pPr lvl="0"/>
            <a:endParaRPr lang="en-GB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flipV="1">
            <a:off x="3744913" y="4356100"/>
            <a:ext cx="1654175" cy="46038"/>
          </a:xfrm>
          <a:prstGeom prst="rect">
            <a:avLst/>
          </a:prstGeom>
          <a:solidFill>
            <a:schemeClr val="bg1"/>
          </a:solidFill>
          <a:ln w="317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1800" smtClean="0">
              <a:solidFill>
                <a:srgbClr val="002144"/>
              </a:solidFill>
            </a:endParaRP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-233363"/>
            <a:ext cx="3810000" cy="248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85775"/>
            <a:ext cx="7772400" cy="54418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 smtClean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2130297"/>
            <a:ext cx="7772400" cy="1470025"/>
          </a:xfrm>
        </p:spPr>
        <p:txBody>
          <a:bodyPr/>
          <a:lstStyle>
            <a:lvl1pPr algn="ctr">
              <a:defRPr sz="4500" b="1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85800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17888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417888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149976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149976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74292" y="6352381"/>
            <a:ext cx="1703388" cy="37306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Where/When</a:t>
            </a:r>
          </a:p>
          <a:p>
            <a:pPr lvl="0"/>
            <a:r>
              <a:rPr lang="en-US" dirty="0" smtClean="0"/>
              <a:t>To be inserted in Slide Master</a:t>
            </a:r>
          </a:p>
        </p:txBody>
      </p:sp>
      <p:sp>
        <p:nvSpPr>
          <p:cNvPr id="15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prstClr val="white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361759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2"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-233363"/>
            <a:ext cx="3810000" cy="248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 flipV="1">
            <a:off x="3744913" y="4356100"/>
            <a:ext cx="1654175" cy="46038"/>
          </a:xfrm>
          <a:prstGeom prst="rect">
            <a:avLst/>
          </a:prstGeom>
          <a:solidFill>
            <a:schemeClr val="tx2"/>
          </a:solidFill>
          <a:ln w="317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1800" smtClean="0">
              <a:solidFill>
                <a:srgbClr val="005390"/>
              </a:solidFill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4085" y="-231775"/>
            <a:ext cx="3813467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85775"/>
            <a:ext cx="7772400" cy="54418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 smtClean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130297"/>
            <a:ext cx="7772400" cy="1470025"/>
          </a:xfrm>
        </p:spPr>
        <p:txBody>
          <a:bodyPr/>
          <a:lstStyle>
            <a:lvl1pPr algn="ctr">
              <a:defRPr sz="4400" b="1" i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LU" sz="4800" dirty="0" smtClean="0"/>
              <a:t>Comment mettre en place le télétravail ?</a:t>
            </a:r>
            <a:endParaRPr lang="en-US" dirty="0" smtClean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Me Louis Berns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Partner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149976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Me Gaëlle Leclerc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49976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Associate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17888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417888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0000"/>
                </a:solidFill>
              </a:rPr>
              <a:t>arendt.com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417888" y="5451894"/>
            <a:ext cx="2308225" cy="900487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Click to add text or image</a:t>
            </a:r>
            <a:endParaRPr lang="fr-FR" noProof="0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677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7"/>
          <a:stretch/>
        </p:blipFill>
        <p:spPr bwMode="auto">
          <a:xfrm>
            <a:off x="-10632" y="0"/>
            <a:ext cx="9154634" cy="687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-233363"/>
            <a:ext cx="3810000" cy="248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 flipV="1">
            <a:off x="3744913" y="4356100"/>
            <a:ext cx="1654175" cy="46038"/>
          </a:xfrm>
          <a:prstGeom prst="rect">
            <a:avLst/>
          </a:prstGeom>
          <a:solidFill>
            <a:schemeClr val="tx2"/>
          </a:solidFill>
          <a:ln w="317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1800" smtClean="0">
              <a:solidFill>
                <a:prstClr val="white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85775"/>
            <a:ext cx="7772400" cy="54418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2130297"/>
            <a:ext cx="7772400" cy="1470025"/>
          </a:xfrm>
        </p:spPr>
        <p:txBody>
          <a:bodyPr/>
          <a:lstStyle>
            <a:lvl1pPr algn="ctr">
              <a:defRPr sz="4500" b="1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85800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149976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149976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17888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417888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74292" y="6352381"/>
            <a:ext cx="1703388" cy="37306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Where/When</a:t>
            </a:r>
          </a:p>
          <a:p>
            <a:pPr lvl="0"/>
            <a:r>
              <a:rPr lang="en-US" dirty="0" smtClean="0"/>
              <a:t>To be inserted in Slide Master</a:t>
            </a:r>
          </a:p>
        </p:txBody>
      </p:sp>
      <p:sp>
        <p:nvSpPr>
          <p:cNvPr id="17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prstClr val="white"/>
                </a:solidFill>
              </a:rPr>
              <a:t>arendt.com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417888" y="5451894"/>
            <a:ext cx="2308225" cy="900487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Click to add text or image</a:t>
            </a:r>
            <a:endParaRPr lang="fr-FR" noProof="0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18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84095" y="1823759"/>
            <a:ext cx="8157882" cy="4317065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■"/>
              <a:defRPr sz="1800">
                <a:solidFill>
                  <a:schemeClr val="accent6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□"/>
              <a:defRPr sz="1600"/>
            </a:lvl2pPr>
            <a:lvl3pPr marL="12001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accent6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□"/>
              <a:defRPr sz="1400">
                <a:solidFill>
                  <a:schemeClr val="accent6"/>
                </a:solidFill>
              </a:defRPr>
            </a:lvl4pPr>
            <a:lvl5pPr marL="21145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</a:defRPr>
            </a:lvl5pPr>
            <a:lvl6pPr marL="2514600" indent="-228600">
              <a:buFont typeface="Wingdings" panose="05000000000000000000" pitchFamily="2" charset="2"/>
              <a:buChar char="§"/>
              <a:defRPr sz="1300"/>
            </a:lvl6pPr>
            <a:lvl7pPr marL="3028950" indent="-285750">
              <a:buFont typeface="Wingdings" panose="05000000000000000000" pitchFamily="2" charset="2"/>
              <a:buChar char="§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>
              <a:buFont typeface="Wingdings" panose="05000000000000000000" pitchFamily="2" charset="2"/>
              <a:buChar char="§"/>
              <a:defRPr sz="1300"/>
            </a:lvl8pPr>
            <a:lvl9pPr marL="3943350" indent="-285750">
              <a:buFont typeface="Wingdings" panose="05000000000000000000" pitchFamily="2" charset="2"/>
              <a:buChar char="§"/>
              <a:defRPr sz="13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332752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4095" y="1823756"/>
            <a:ext cx="8157882" cy="4334996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+mj-lt"/>
              <a:buAutoNum type="arabicPeriod"/>
              <a:defRPr sz="1800">
                <a:solidFill>
                  <a:schemeClr val="accent6"/>
                </a:solidFill>
              </a:defRPr>
            </a:lvl1pPr>
            <a:lvl2pPr marL="800100" indent="-342900">
              <a:buClr>
                <a:schemeClr val="tx2"/>
              </a:buClr>
              <a:buFont typeface="+mj-lt"/>
              <a:buAutoNum type="arabicPeriod"/>
              <a:defRPr sz="1600"/>
            </a:lvl2pPr>
            <a:lvl3pPr marL="1257300" indent="-342900">
              <a:buClr>
                <a:schemeClr val="tx2"/>
              </a:buClr>
              <a:buFont typeface="+mj-lt"/>
              <a:buAutoNum type="arabicPeriod"/>
              <a:defRPr sz="1400" baseline="0">
                <a:solidFill>
                  <a:schemeClr val="accent6"/>
                </a:solidFill>
              </a:defRPr>
            </a:lvl3pPr>
            <a:lvl4pPr marL="1714500" indent="-342900">
              <a:buClr>
                <a:schemeClr val="tx2"/>
              </a:buClr>
              <a:buFont typeface="+mj-lt"/>
              <a:buAutoNum type="arabicPeriod"/>
              <a:defRPr sz="1300">
                <a:solidFill>
                  <a:schemeClr val="accent6"/>
                </a:solidFill>
              </a:defRPr>
            </a:lvl4pPr>
            <a:lvl5pPr>
              <a:buClrTx/>
              <a:buFont typeface="+mj-lt"/>
              <a:buAutoNum type="arabicPeriod"/>
              <a:defRPr sz="1300" baseline="0">
                <a:solidFill>
                  <a:schemeClr val="tx1"/>
                </a:solidFill>
              </a:defRPr>
            </a:lvl5pPr>
            <a:lvl6pPr marL="2628900" indent="-342900">
              <a:buClr>
                <a:schemeClr val="tx1"/>
              </a:buClr>
              <a:buFont typeface="+mj-lt"/>
              <a:buAutoNum type="arabicPeriod"/>
              <a:defRPr sz="1300"/>
            </a:lvl6pPr>
            <a:lvl7pPr marL="2743200" indent="0">
              <a:buClr>
                <a:schemeClr val="tx2"/>
              </a:buClr>
              <a:buFont typeface="+mj-lt"/>
              <a:buNone/>
              <a:defRPr sz="1300"/>
            </a:lvl7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2995714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4095" y="1823759"/>
            <a:ext cx="8157882" cy="4317065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■"/>
              <a:defRPr sz="1800">
                <a:solidFill>
                  <a:schemeClr val="accent6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□"/>
              <a:defRPr sz="1600"/>
            </a:lvl2pPr>
            <a:lvl3pPr marL="12001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accent6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□"/>
              <a:defRPr sz="1400">
                <a:solidFill>
                  <a:schemeClr val="accent6"/>
                </a:solidFill>
              </a:defRPr>
            </a:lvl4pPr>
            <a:lvl5pPr marL="21145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</a:defRPr>
            </a:lvl5pPr>
            <a:lvl6pPr marL="2514600" indent="-228600">
              <a:buFont typeface="Wingdings" panose="05000000000000000000" pitchFamily="2" charset="2"/>
              <a:buChar char="§"/>
              <a:defRPr sz="1300"/>
            </a:lvl6pPr>
            <a:lvl7pPr marL="3028950" indent="-285750">
              <a:buFont typeface="Wingdings" panose="05000000000000000000" pitchFamily="2" charset="2"/>
              <a:buChar char="§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>
              <a:buFont typeface="Wingdings" panose="05000000000000000000" pitchFamily="2" charset="2"/>
              <a:buChar char="§"/>
              <a:defRPr sz="1300"/>
            </a:lvl8pPr>
            <a:lvl9pPr marL="3943350" indent="-285750">
              <a:buFont typeface="Wingdings" panose="05000000000000000000" pitchFamily="2" charset="2"/>
              <a:buChar char="§"/>
              <a:defRPr sz="13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14933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4095" y="1823760"/>
            <a:ext cx="8157882" cy="4354850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■"/>
              <a:defRPr sz="1800">
                <a:solidFill>
                  <a:schemeClr val="accent6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□"/>
              <a:defRPr sz="1600"/>
            </a:lvl2pPr>
            <a:lvl3pPr marL="12001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accent6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□"/>
              <a:defRPr sz="1400">
                <a:solidFill>
                  <a:schemeClr val="accent6"/>
                </a:solidFill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»"/>
              <a:defRPr sz="13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423525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155708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chemeClr val="tx2"/>
                </a:solidFill>
              </a:rPr>
              <a:t>arendt.com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4095" y="1823759"/>
            <a:ext cx="8157882" cy="4317065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■"/>
              <a:defRPr sz="1800">
                <a:solidFill>
                  <a:schemeClr val="accent6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□"/>
              <a:defRPr sz="1600"/>
            </a:lvl2pPr>
            <a:lvl3pPr marL="12001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accent6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□"/>
              <a:defRPr sz="1400">
                <a:solidFill>
                  <a:schemeClr val="accent6"/>
                </a:solidFill>
              </a:defRPr>
            </a:lvl4pPr>
            <a:lvl5pPr marL="21145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</a:defRPr>
            </a:lvl5pPr>
            <a:lvl6pPr marL="2514600" indent="-228600">
              <a:buFont typeface="Wingdings" panose="05000000000000000000" pitchFamily="2" charset="2"/>
              <a:buChar char="§"/>
              <a:defRPr sz="1300"/>
            </a:lvl6pPr>
            <a:lvl7pPr marL="3028950" indent="-285750">
              <a:buFont typeface="Wingdings" panose="05000000000000000000" pitchFamily="2" charset="2"/>
              <a:buChar char="§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>
              <a:buFont typeface="Wingdings" panose="05000000000000000000" pitchFamily="2" charset="2"/>
              <a:buChar char="§"/>
              <a:defRPr sz="1300"/>
            </a:lvl8pPr>
            <a:lvl9pPr marL="3943350" indent="-285750">
              <a:buFont typeface="Wingdings" panose="05000000000000000000" pitchFamily="2" charset="2"/>
              <a:buChar char="§"/>
              <a:defRPr sz="13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8366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 /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22"/>
          </p:nvPr>
        </p:nvSpPr>
        <p:spPr>
          <a:xfrm>
            <a:off x="4932636" y="1823758"/>
            <a:ext cx="3657690" cy="4317065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■"/>
              <a:defRPr sz="1800">
                <a:solidFill>
                  <a:schemeClr val="accent6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□"/>
              <a:defRPr sz="1600"/>
            </a:lvl2pPr>
            <a:lvl3pPr marL="12001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accent6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□"/>
              <a:defRPr sz="1400">
                <a:solidFill>
                  <a:schemeClr val="accent6"/>
                </a:solidFill>
              </a:defRPr>
            </a:lvl4pPr>
            <a:lvl5pPr marL="21145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</a:defRPr>
            </a:lvl5pPr>
            <a:lvl6pPr marL="2514600" indent="-228600">
              <a:buFont typeface="Wingdings" panose="05000000000000000000" pitchFamily="2" charset="2"/>
              <a:buChar char="§"/>
              <a:defRPr sz="1300"/>
            </a:lvl6pPr>
            <a:lvl7pPr marL="3028950" indent="-285750">
              <a:buFont typeface="Wingdings" panose="05000000000000000000" pitchFamily="2" charset="2"/>
              <a:buChar char="§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>
              <a:buFont typeface="Wingdings" panose="05000000000000000000" pitchFamily="2" charset="2"/>
              <a:buChar char="§"/>
              <a:defRPr sz="1300"/>
            </a:lvl8pPr>
            <a:lvl9pPr marL="3943350" indent="-285750">
              <a:buFont typeface="Wingdings" panose="05000000000000000000" pitchFamily="2" charset="2"/>
              <a:buChar char="§"/>
              <a:defRPr sz="13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21"/>
          </p:nvPr>
        </p:nvSpPr>
        <p:spPr>
          <a:xfrm>
            <a:off x="484095" y="1823759"/>
            <a:ext cx="3657690" cy="4317065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■"/>
              <a:defRPr sz="1800">
                <a:solidFill>
                  <a:schemeClr val="accent6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□"/>
              <a:defRPr sz="1600"/>
            </a:lvl2pPr>
            <a:lvl3pPr marL="12001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accent6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□"/>
              <a:defRPr sz="1400">
                <a:solidFill>
                  <a:schemeClr val="accent6"/>
                </a:solidFill>
              </a:defRPr>
            </a:lvl4pPr>
            <a:lvl5pPr marL="21145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</a:defRPr>
            </a:lvl5pPr>
            <a:lvl6pPr marL="2514600" indent="-228600">
              <a:buFont typeface="Wingdings" panose="05000000000000000000" pitchFamily="2" charset="2"/>
              <a:buChar char="§"/>
              <a:defRPr sz="1300"/>
            </a:lvl6pPr>
            <a:lvl7pPr marL="3028950" indent="-285750">
              <a:buFont typeface="Wingdings" panose="05000000000000000000" pitchFamily="2" charset="2"/>
              <a:buChar char="§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>
              <a:buFont typeface="Wingdings" panose="05000000000000000000" pitchFamily="2" charset="2"/>
              <a:buChar char="§"/>
              <a:defRPr sz="1300"/>
            </a:lvl8pPr>
            <a:lvl9pPr marL="3943350" indent="-285750">
              <a:buFont typeface="Wingdings" panose="05000000000000000000" pitchFamily="2" charset="2"/>
              <a:buChar char="§"/>
              <a:defRPr sz="13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  <p:sp>
        <p:nvSpPr>
          <p:cNvPr id="8" name="Chevron 7"/>
          <p:cNvSpPr/>
          <p:nvPr userDrawn="1"/>
        </p:nvSpPr>
        <p:spPr bwMode="auto">
          <a:xfrm>
            <a:off x="4299678" y="2560638"/>
            <a:ext cx="514350" cy="2990850"/>
          </a:xfrm>
          <a:prstGeom prst="chevron">
            <a:avLst>
              <a:gd name="adj" fmla="val 74074"/>
            </a:avLst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Char char="•"/>
            </a:pPr>
            <a:endParaRPr lang="fr-LU" smtClean="0">
              <a:solidFill>
                <a:srgbClr val="002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2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39"/>
          <p:cNvSpPr>
            <a:spLocks noGrp="1"/>
          </p:cNvSpPr>
          <p:nvPr>
            <p:ph type="body" sz="quarter" idx="16"/>
          </p:nvPr>
        </p:nvSpPr>
        <p:spPr>
          <a:xfrm>
            <a:off x="1795463" y="2002028"/>
            <a:ext cx="960437" cy="225425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33"/>
          <p:cNvSpPr>
            <a:spLocks noGrp="1"/>
          </p:cNvSpPr>
          <p:nvPr>
            <p:ph sz="quarter" idx="11"/>
          </p:nvPr>
        </p:nvSpPr>
        <p:spPr>
          <a:xfrm>
            <a:off x="603251" y="1990725"/>
            <a:ext cx="1079500" cy="10795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ontent Placeholder 33"/>
          <p:cNvSpPr>
            <a:spLocks noGrp="1"/>
          </p:cNvSpPr>
          <p:nvPr>
            <p:ph sz="quarter" idx="12"/>
          </p:nvPr>
        </p:nvSpPr>
        <p:spPr>
          <a:xfrm>
            <a:off x="3324181" y="2002555"/>
            <a:ext cx="1079500" cy="10795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33"/>
          <p:cNvSpPr>
            <a:spLocks noGrp="1"/>
          </p:cNvSpPr>
          <p:nvPr>
            <p:ph sz="quarter" idx="14"/>
          </p:nvPr>
        </p:nvSpPr>
        <p:spPr>
          <a:xfrm>
            <a:off x="1795463" y="4677773"/>
            <a:ext cx="1079500" cy="10795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Content Placeholder 33"/>
          <p:cNvSpPr>
            <a:spLocks noGrp="1"/>
          </p:cNvSpPr>
          <p:nvPr>
            <p:ph sz="quarter" idx="15"/>
          </p:nvPr>
        </p:nvSpPr>
        <p:spPr>
          <a:xfrm>
            <a:off x="4667250" y="4674472"/>
            <a:ext cx="1079500" cy="10795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39"/>
          <p:cNvSpPr>
            <a:spLocks noGrp="1"/>
          </p:cNvSpPr>
          <p:nvPr>
            <p:ph type="body" sz="quarter" idx="17"/>
          </p:nvPr>
        </p:nvSpPr>
        <p:spPr>
          <a:xfrm>
            <a:off x="1795463" y="2240011"/>
            <a:ext cx="960437" cy="225425"/>
          </a:xfrm>
        </p:spPr>
        <p:txBody>
          <a:bodyPr anchor="ctr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39"/>
          <p:cNvSpPr>
            <a:spLocks noGrp="1"/>
          </p:cNvSpPr>
          <p:nvPr>
            <p:ph type="body" sz="quarter" idx="18" hasCustomPrompt="1"/>
          </p:nvPr>
        </p:nvSpPr>
        <p:spPr>
          <a:xfrm>
            <a:off x="1795463" y="2482174"/>
            <a:ext cx="960437" cy="581653"/>
          </a:xfrm>
        </p:spPr>
        <p:txBody>
          <a:bodyPr/>
          <a:lstStyle>
            <a:lvl1pPr marL="1714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800" b="0" baseline="0">
                <a:solidFill>
                  <a:schemeClr val="accent6"/>
                </a:solidFill>
              </a:defRPr>
            </a:lvl1pPr>
            <a:lvl2pPr marL="265113" indent="-179388">
              <a:buClr>
                <a:schemeClr val="tx2"/>
              </a:buClr>
              <a:buFont typeface="Wingdings" panose="05000000000000000000" pitchFamily="2" charset="2"/>
              <a:buChar char="§"/>
              <a:defRPr sz="800"/>
            </a:lvl2pPr>
            <a:lvl3pPr marL="358775" indent="-179388">
              <a:buClr>
                <a:schemeClr val="tx2"/>
              </a:buClr>
              <a:buFont typeface="Wingdings" panose="05000000000000000000" pitchFamily="2" charset="2"/>
              <a:buChar char="§"/>
              <a:defRPr sz="800"/>
            </a:lvl3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Text</a:t>
            </a:r>
          </a:p>
        </p:txBody>
      </p:sp>
      <p:sp>
        <p:nvSpPr>
          <p:cNvPr id="29" name="Text Placeholder 39"/>
          <p:cNvSpPr>
            <a:spLocks noGrp="1"/>
          </p:cNvSpPr>
          <p:nvPr>
            <p:ph type="body" sz="quarter" idx="19"/>
          </p:nvPr>
        </p:nvSpPr>
        <p:spPr>
          <a:xfrm>
            <a:off x="4516018" y="2010531"/>
            <a:ext cx="960437" cy="225425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4516018" y="2248514"/>
            <a:ext cx="960437" cy="225425"/>
          </a:xfrm>
        </p:spPr>
        <p:txBody>
          <a:bodyPr anchor="ctr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516018" y="2490677"/>
            <a:ext cx="960437" cy="581653"/>
          </a:xfrm>
        </p:spPr>
        <p:txBody>
          <a:bodyPr/>
          <a:lstStyle>
            <a:lvl1pPr marL="1714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8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22"/>
          </p:nvPr>
        </p:nvSpPr>
        <p:spPr>
          <a:xfrm>
            <a:off x="7260850" y="1991239"/>
            <a:ext cx="960437" cy="225425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39"/>
          <p:cNvSpPr>
            <a:spLocks noGrp="1"/>
          </p:cNvSpPr>
          <p:nvPr>
            <p:ph type="body" sz="quarter" idx="23"/>
          </p:nvPr>
        </p:nvSpPr>
        <p:spPr>
          <a:xfrm>
            <a:off x="7260850" y="2229222"/>
            <a:ext cx="960437" cy="225425"/>
          </a:xfrm>
        </p:spPr>
        <p:txBody>
          <a:bodyPr anchor="ctr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39"/>
          <p:cNvSpPr>
            <a:spLocks noGrp="1"/>
          </p:cNvSpPr>
          <p:nvPr>
            <p:ph type="body" sz="quarter" idx="24" hasCustomPrompt="1"/>
          </p:nvPr>
        </p:nvSpPr>
        <p:spPr>
          <a:xfrm>
            <a:off x="7260850" y="2471385"/>
            <a:ext cx="960437" cy="581653"/>
          </a:xfrm>
        </p:spPr>
        <p:txBody>
          <a:bodyPr/>
          <a:lstStyle>
            <a:lvl1pPr marL="171450" indent="-171450">
              <a:buClr>
                <a:schemeClr val="accent3"/>
              </a:buClr>
              <a:buFont typeface="Wingdings" panose="05000000000000000000" pitchFamily="2" charset="2"/>
              <a:buChar char="§"/>
              <a:defRPr sz="8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</p:txBody>
      </p:sp>
      <p:sp>
        <p:nvSpPr>
          <p:cNvPr id="35" name="Text Placeholder 39"/>
          <p:cNvSpPr>
            <a:spLocks noGrp="1"/>
          </p:cNvSpPr>
          <p:nvPr>
            <p:ph type="body" sz="quarter" idx="25"/>
          </p:nvPr>
        </p:nvSpPr>
        <p:spPr>
          <a:xfrm>
            <a:off x="2980729" y="4680230"/>
            <a:ext cx="960437" cy="225425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39"/>
          <p:cNvSpPr>
            <a:spLocks noGrp="1"/>
          </p:cNvSpPr>
          <p:nvPr>
            <p:ph type="body" sz="quarter" idx="26"/>
          </p:nvPr>
        </p:nvSpPr>
        <p:spPr>
          <a:xfrm>
            <a:off x="2980729" y="4918213"/>
            <a:ext cx="960437" cy="225425"/>
          </a:xfrm>
        </p:spPr>
        <p:txBody>
          <a:bodyPr anchor="ctr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9"/>
          <p:cNvSpPr>
            <a:spLocks noGrp="1"/>
          </p:cNvSpPr>
          <p:nvPr>
            <p:ph type="body" sz="quarter" idx="27" hasCustomPrompt="1"/>
          </p:nvPr>
        </p:nvSpPr>
        <p:spPr>
          <a:xfrm>
            <a:off x="2980729" y="5160376"/>
            <a:ext cx="960437" cy="581653"/>
          </a:xfrm>
        </p:spPr>
        <p:txBody>
          <a:bodyPr/>
          <a:lstStyle>
            <a:lvl1pPr marL="171450" indent="-171450">
              <a:buClr>
                <a:schemeClr val="accent3"/>
              </a:buClr>
              <a:buFont typeface="Wingdings" panose="05000000000000000000" pitchFamily="2" charset="2"/>
              <a:buChar char="§"/>
              <a:defRPr sz="8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</p:txBody>
      </p:sp>
      <p:sp>
        <p:nvSpPr>
          <p:cNvPr id="38" name="Text Placeholder 39"/>
          <p:cNvSpPr>
            <a:spLocks noGrp="1"/>
          </p:cNvSpPr>
          <p:nvPr>
            <p:ph type="body" sz="quarter" idx="28"/>
          </p:nvPr>
        </p:nvSpPr>
        <p:spPr>
          <a:xfrm>
            <a:off x="5860453" y="4680230"/>
            <a:ext cx="960437" cy="225425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39"/>
          <p:cNvSpPr>
            <a:spLocks noGrp="1"/>
          </p:cNvSpPr>
          <p:nvPr>
            <p:ph type="body" sz="quarter" idx="29"/>
          </p:nvPr>
        </p:nvSpPr>
        <p:spPr>
          <a:xfrm>
            <a:off x="5860453" y="4918213"/>
            <a:ext cx="960437" cy="225425"/>
          </a:xfrm>
        </p:spPr>
        <p:txBody>
          <a:bodyPr anchor="ctr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5860453" y="5160376"/>
            <a:ext cx="960437" cy="581653"/>
          </a:xfrm>
        </p:spPr>
        <p:txBody>
          <a:bodyPr/>
          <a:lstStyle>
            <a:lvl1pPr marL="171450" indent="-171450">
              <a:buClr>
                <a:schemeClr val="accent3"/>
              </a:buClr>
              <a:buFont typeface="Wingdings" panose="05000000000000000000" pitchFamily="2" charset="2"/>
              <a:buChar char="§"/>
              <a:defRPr sz="8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29431" y="3878263"/>
            <a:ext cx="7897813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33"/>
          <p:cNvSpPr>
            <a:spLocks noGrp="1"/>
          </p:cNvSpPr>
          <p:nvPr>
            <p:ph sz="quarter" idx="32"/>
          </p:nvPr>
        </p:nvSpPr>
        <p:spPr>
          <a:xfrm>
            <a:off x="6045111" y="1990725"/>
            <a:ext cx="1079500" cy="10795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  <p:sp>
        <p:nvSpPr>
          <p:cNvPr id="43" name="Rectangle 42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155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2970213" y="1989665"/>
            <a:ext cx="1079500" cy="1080000"/>
          </a:xfrm>
        </p:spPr>
        <p:txBody>
          <a:bodyPr anchor="ctr"/>
          <a:lstStyle>
            <a:lvl1pPr algn="ctr"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306219" y="1992063"/>
            <a:ext cx="1079500" cy="1080000"/>
          </a:xfrm>
        </p:spPr>
        <p:txBody>
          <a:bodyPr anchor="ctr"/>
          <a:lstStyle>
            <a:lvl1pPr algn="ctr"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8013" y="1992313"/>
            <a:ext cx="1079500" cy="1080000"/>
          </a:xfrm>
        </p:spPr>
        <p:txBody>
          <a:bodyPr anchor="ctr"/>
          <a:lstStyle>
            <a:lvl1pPr algn="ctr"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588123" y="4692476"/>
            <a:ext cx="1079500" cy="1080000"/>
          </a:xfrm>
        </p:spPr>
        <p:txBody>
          <a:bodyPr anchor="ctr"/>
          <a:lstStyle>
            <a:lvl1pPr algn="ctr"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4185583" y="4680728"/>
            <a:ext cx="1079500" cy="1080000"/>
          </a:xfrm>
        </p:spPr>
        <p:txBody>
          <a:bodyPr anchor="ctr"/>
          <a:lstStyle>
            <a:lvl1pPr algn="ctr"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7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792008" y="4692476"/>
            <a:ext cx="1079500" cy="1080000"/>
          </a:xfrm>
        </p:spPr>
        <p:txBody>
          <a:bodyPr anchor="ctr"/>
          <a:lstStyle>
            <a:lvl1pPr algn="ctr"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608013" y="3324225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970213" y="3333709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303838" y="3324225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1787525" y="4176018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4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4185583" y="4178124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6585882" y="4176018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23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29431" y="3878263"/>
            <a:ext cx="7897813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629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3490353" y="1990551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5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4929145" y="2000231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6373253" y="1997491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7812788" y="1997491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608013" y="1999688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2055253" y="1999688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3" name="Text Placeholder 6"/>
          <p:cNvSpPr>
            <a:spLocks noGrp="1"/>
          </p:cNvSpPr>
          <p:nvPr>
            <p:ph type="body" sz="quarter" idx="34"/>
          </p:nvPr>
        </p:nvSpPr>
        <p:spPr>
          <a:xfrm>
            <a:off x="7814236" y="4642410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2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6373253" y="4642394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sz="quarter" idx="32"/>
          </p:nvPr>
        </p:nvSpPr>
        <p:spPr>
          <a:xfrm>
            <a:off x="4931242" y="4642394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0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3495115" y="4642394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9" name="Text Placeholder 6"/>
          <p:cNvSpPr>
            <a:spLocks noGrp="1"/>
          </p:cNvSpPr>
          <p:nvPr>
            <p:ph type="body" sz="quarter" idx="30"/>
          </p:nvPr>
        </p:nvSpPr>
        <p:spPr>
          <a:xfrm>
            <a:off x="2055253" y="4642394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8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08013" y="4642394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entagon 22"/>
          <p:cNvSpPr>
            <a:spLocks noChangeArrowheads="1"/>
          </p:cNvSpPr>
          <p:nvPr/>
        </p:nvSpPr>
        <p:spPr bwMode="auto">
          <a:xfrm>
            <a:off x="104400" y="5186363"/>
            <a:ext cx="8928100" cy="46037"/>
          </a:xfrm>
          <a:prstGeom prst="homePlate">
            <a:avLst>
              <a:gd name="adj" fmla="val 50279"/>
            </a:avLst>
          </a:prstGeom>
          <a:solidFill>
            <a:schemeClr val="tx2"/>
          </a:solidFill>
          <a:ln>
            <a:noFill/>
          </a:ln>
          <a:extLst/>
        </p:spPr>
        <p:txBody>
          <a:bodyPr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26247B"/>
              </a:buClr>
              <a:buFont typeface="Arial" panose="020B0604020202020204" pitchFamily="34" charset="0"/>
              <a:buChar char="•"/>
              <a:defRPr/>
            </a:pPr>
            <a:endParaRPr lang="fr-FR" altLang="fr-FR" sz="1800">
              <a:solidFill>
                <a:srgbClr val="0C0C0C"/>
              </a:solidFill>
            </a:endParaRPr>
          </a:p>
        </p:txBody>
      </p:sp>
      <p:sp>
        <p:nvSpPr>
          <p:cNvPr id="25" name="Pentagon 24"/>
          <p:cNvSpPr>
            <a:spLocks noChangeArrowheads="1"/>
          </p:cNvSpPr>
          <p:nvPr/>
        </p:nvSpPr>
        <p:spPr bwMode="auto">
          <a:xfrm>
            <a:off x="-6350" y="3895724"/>
            <a:ext cx="8928100" cy="43180"/>
          </a:xfrm>
          <a:prstGeom prst="homePlate">
            <a:avLst>
              <a:gd name="adj" fmla="val 50338"/>
            </a:avLst>
          </a:prstGeom>
          <a:solidFill>
            <a:schemeClr val="tx2"/>
          </a:solidFill>
          <a:ln>
            <a:noFill/>
          </a:ln>
          <a:extLst/>
        </p:spPr>
        <p:txBody>
          <a:bodyPr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26247B"/>
              </a:buClr>
              <a:buFont typeface="Arial" panose="020B0604020202020204" pitchFamily="34" charset="0"/>
              <a:buChar char="•"/>
              <a:defRPr/>
            </a:pPr>
            <a:endParaRPr lang="fr-FR" altLang="fr-FR" sz="1800">
              <a:solidFill>
                <a:srgbClr val="00539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6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625943" y="3324225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7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049463" y="3322544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8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3481388" y="3322543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4933950" y="3322542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0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6370638" y="3322542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1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7813676" y="3322542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Rectangle 25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30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3883216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vis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8318" y="4362450"/>
            <a:ext cx="2520950" cy="1679575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728627" y="4362450"/>
            <a:ext cx="1666109" cy="1679575"/>
          </a:xfr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4186" y="4362450"/>
            <a:ext cx="2493963" cy="1679575"/>
          </a:xfr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21"/>
          </p:nvPr>
        </p:nvSpPr>
        <p:spPr>
          <a:xfrm>
            <a:off x="484094" y="1823760"/>
            <a:ext cx="8155173" cy="2446316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■"/>
              <a:defRPr sz="1800">
                <a:solidFill>
                  <a:schemeClr val="accent6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□"/>
              <a:defRPr sz="1600"/>
            </a:lvl2pPr>
            <a:lvl3pPr marL="12001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accent6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□"/>
              <a:defRPr sz="1400">
                <a:solidFill>
                  <a:schemeClr val="accent6"/>
                </a:solidFill>
              </a:defRPr>
            </a:lvl4pPr>
            <a:lvl5pPr marL="21145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</a:defRPr>
            </a:lvl5pPr>
            <a:lvl6pPr marL="2514600" indent="-228600">
              <a:buFont typeface="Wingdings" panose="05000000000000000000" pitchFamily="2" charset="2"/>
              <a:buChar char="§"/>
              <a:defRPr sz="1300"/>
            </a:lvl6pPr>
            <a:lvl7pPr marL="3028950" indent="-285750">
              <a:buFont typeface="Wingdings" panose="05000000000000000000" pitchFamily="2" charset="2"/>
              <a:buChar char="§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>
              <a:buFont typeface="Wingdings" panose="05000000000000000000" pitchFamily="2" charset="2"/>
              <a:buChar char="§"/>
              <a:defRPr sz="1300"/>
            </a:lvl8pPr>
            <a:lvl9pPr marL="3943350" indent="-285750">
              <a:buFont typeface="Wingdings" panose="05000000000000000000" pitchFamily="2" charset="2"/>
              <a:buChar char="§"/>
              <a:defRPr sz="13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72675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1374621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o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1681162" y="2033821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681162" y="2310489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681162" y="3191284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681162" y="3467952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1681162" y="4345853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1681162" y="4622521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592137" y="4337774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92137" y="3183205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8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92137" y="2025744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0" y="5987332"/>
            <a:ext cx="9144000" cy="870668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pic>
        <p:nvPicPr>
          <p:cNvPr id="3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8265" y="-231775"/>
            <a:ext cx="3813467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92137" y="995363"/>
            <a:ext cx="7323698" cy="752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592137" y="586774"/>
            <a:ext cx="1632080" cy="550048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31"/>
          </p:nvPr>
        </p:nvSpPr>
        <p:spPr>
          <a:xfrm>
            <a:off x="4927600" y="2033821"/>
            <a:ext cx="2890838" cy="235628"/>
          </a:xfrm>
        </p:spPr>
        <p:txBody>
          <a:bodyPr lIns="0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32" hasCustomPrompt="1"/>
          </p:nvPr>
        </p:nvSpPr>
        <p:spPr>
          <a:xfrm>
            <a:off x="4927600" y="2310489"/>
            <a:ext cx="2890838" cy="682625"/>
          </a:xfrm>
        </p:spPr>
        <p:txBody>
          <a:bodyPr/>
          <a:lstStyle>
            <a:lvl1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chemeClr val="accent6"/>
                </a:solidFill>
              </a:defRPr>
            </a:lvl1pPr>
            <a:lvl2pPr marL="358775" indent="-179388">
              <a:spcBef>
                <a:spcPts val="0"/>
              </a:spcBef>
              <a:buFont typeface="Wingdings" panose="05000000000000000000" pitchFamily="2" charset="2"/>
              <a:buChar char="§"/>
              <a:defRPr sz="1000"/>
            </a:lvl2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sz="1000" dirty="0" smtClean="0"/>
              <a:t>Text</a:t>
            </a:r>
          </a:p>
          <a:p>
            <a:pPr lvl="1"/>
            <a:r>
              <a:rPr lang="en-US" sz="1000" dirty="0" smtClean="0"/>
              <a:t>Text</a:t>
            </a:r>
          </a:p>
          <a:p>
            <a:pPr lvl="1"/>
            <a:endParaRPr lang="en-US" sz="1000" dirty="0" smtClean="0"/>
          </a:p>
          <a:p>
            <a:pPr lvl="1"/>
            <a:endParaRPr lang="en-US" dirty="0" smtClean="0"/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33"/>
          </p:nvPr>
        </p:nvSpPr>
        <p:spPr>
          <a:xfrm>
            <a:off x="4927600" y="3193139"/>
            <a:ext cx="2890838" cy="235628"/>
          </a:xfrm>
        </p:spPr>
        <p:txBody>
          <a:bodyPr lIns="0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16"/>
          <p:cNvSpPr>
            <a:spLocks noGrp="1"/>
          </p:cNvSpPr>
          <p:nvPr>
            <p:ph type="body" sz="quarter" idx="35"/>
          </p:nvPr>
        </p:nvSpPr>
        <p:spPr>
          <a:xfrm>
            <a:off x="4927600" y="4345853"/>
            <a:ext cx="2890838" cy="235628"/>
          </a:xfrm>
        </p:spPr>
        <p:txBody>
          <a:bodyPr lIns="0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19"/>
          <p:cNvSpPr>
            <a:spLocks noGrp="1"/>
          </p:cNvSpPr>
          <p:nvPr>
            <p:ph type="body" sz="quarter" idx="37" hasCustomPrompt="1"/>
          </p:nvPr>
        </p:nvSpPr>
        <p:spPr>
          <a:xfrm>
            <a:off x="4928400" y="3467425"/>
            <a:ext cx="2890838" cy="682625"/>
          </a:xfrm>
        </p:spPr>
        <p:txBody>
          <a:bodyPr/>
          <a:lstStyle>
            <a:lvl1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000" baseline="0">
                <a:solidFill>
                  <a:schemeClr val="accent6"/>
                </a:solidFill>
              </a:defRPr>
            </a:lvl1pPr>
            <a:lvl2pPr marL="358775" indent="-179388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sz="1000" dirty="0" smtClean="0"/>
              <a:t>Text</a:t>
            </a:r>
          </a:p>
          <a:p>
            <a:pPr lvl="1"/>
            <a:r>
              <a:rPr lang="en-US" sz="1000" dirty="0" smtClean="0"/>
              <a:t>Text</a:t>
            </a:r>
          </a:p>
          <a:p>
            <a:pPr lvl="1"/>
            <a:endParaRPr lang="en-US" sz="1000" dirty="0" smtClean="0"/>
          </a:p>
          <a:p>
            <a:pPr lvl="1"/>
            <a:endParaRPr lang="en-US" dirty="0" smtClean="0"/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38" hasCustomPrompt="1"/>
          </p:nvPr>
        </p:nvSpPr>
        <p:spPr>
          <a:xfrm>
            <a:off x="4928400" y="4622400"/>
            <a:ext cx="2890838" cy="682625"/>
          </a:xfrm>
        </p:spPr>
        <p:txBody>
          <a:bodyPr/>
          <a:lstStyle>
            <a:lvl1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000" baseline="0">
                <a:solidFill>
                  <a:schemeClr val="accent6"/>
                </a:solidFill>
              </a:defRPr>
            </a:lvl1pPr>
            <a:lvl2pPr marL="358775" indent="-179388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sz="1000" dirty="0" smtClean="0"/>
              <a:t>Text</a:t>
            </a:r>
          </a:p>
          <a:p>
            <a:pPr lvl="1"/>
            <a:r>
              <a:rPr lang="en-US" sz="1000" dirty="0" smtClean="0"/>
              <a:t>Text</a:t>
            </a:r>
          </a:p>
          <a:p>
            <a:pPr lvl="1"/>
            <a:endParaRPr lang="en-US" sz="1000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9663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o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8265" y="-231775"/>
            <a:ext cx="3813467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1681162" y="2033821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681162" y="2310489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681162" y="3191284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681162" y="3467952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1681162" y="4345853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1681162" y="4622521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4824413" y="4345851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4824413" y="3191095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6" name="Text Placeholder 16"/>
          <p:cNvSpPr>
            <a:spLocks noGrp="1"/>
          </p:cNvSpPr>
          <p:nvPr>
            <p:ph type="body" sz="quarter" idx="23"/>
          </p:nvPr>
        </p:nvSpPr>
        <p:spPr>
          <a:xfrm>
            <a:off x="5913438" y="2033821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4824413" y="2033819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8" name="Text Placeholder 19"/>
          <p:cNvSpPr>
            <a:spLocks noGrp="1"/>
          </p:cNvSpPr>
          <p:nvPr>
            <p:ph type="body" sz="quarter" idx="25"/>
          </p:nvPr>
        </p:nvSpPr>
        <p:spPr>
          <a:xfrm>
            <a:off x="5913438" y="2310489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5913438" y="3191284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19"/>
          <p:cNvSpPr>
            <a:spLocks noGrp="1"/>
          </p:cNvSpPr>
          <p:nvPr>
            <p:ph type="body" sz="quarter" idx="27"/>
          </p:nvPr>
        </p:nvSpPr>
        <p:spPr>
          <a:xfrm>
            <a:off x="5913438" y="3467952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16"/>
          <p:cNvSpPr>
            <a:spLocks noGrp="1"/>
          </p:cNvSpPr>
          <p:nvPr>
            <p:ph type="body" sz="quarter" idx="28"/>
          </p:nvPr>
        </p:nvSpPr>
        <p:spPr>
          <a:xfrm>
            <a:off x="5913438" y="4345853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29"/>
          </p:nvPr>
        </p:nvSpPr>
        <p:spPr>
          <a:xfrm>
            <a:off x="5913438" y="4622521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0" y="5987332"/>
            <a:ext cx="9144000" cy="870668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592138" y="586774"/>
            <a:ext cx="2168525" cy="84455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92137" y="3183205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92137" y="2025744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39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592137" y="4337774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7157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op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8265" y="-231775"/>
            <a:ext cx="3813467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4824413" y="4345851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4824413" y="3191095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6" name="Text Placeholder 16"/>
          <p:cNvSpPr>
            <a:spLocks noGrp="1"/>
          </p:cNvSpPr>
          <p:nvPr>
            <p:ph type="body" sz="quarter" idx="23"/>
          </p:nvPr>
        </p:nvSpPr>
        <p:spPr>
          <a:xfrm>
            <a:off x="5913438" y="2033821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4824413" y="2033819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8" name="Text Placeholder 19"/>
          <p:cNvSpPr>
            <a:spLocks noGrp="1"/>
          </p:cNvSpPr>
          <p:nvPr>
            <p:ph type="body" sz="quarter" idx="25"/>
          </p:nvPr>
        </p:nvSpPr>
        <p:spPr>
          <a:xfrm>
            <a:off x="5913438" y="2310489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5913438" y="3191284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19"/>
          <p:cNvSpPr>
            <a:spLocks noGrp="1"/>
          </p:cNvSpPr>
          <p:nvPr>
            <p:ph type="body" sz="quarter" idx="27"/>
          </p:nvPr>
        </p:nvSpPr>
        <p:spPr>
          <a:xfrm>
            <a:off x="5913438" y="3467952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16"/>
          <p:cNvSpPr>
            <a:spLocks noGrp="1"/>
          </p:cNvSpPr>
          <p:nvPr>
            <p:ph type="body" sz="quarter" idx="28"/>
          </p:nvPr>
        </p:nvSpPr>
        <p:spPr>
          <a:xfrm>
            <a:off x="5913438" y="4345853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29"/>
          </p:nvPr>
        </p:nvSpPr>
        <p:spPr>
          <a:xfrm>
            <a:off x="5913438" y="4622521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0" y="5987332"/>
            <a:ext cx="9144000" cy="870668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92137" y="995363"/>
            <a:ext cx="7323698" cy="752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9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592137" y="586774"/>
            <a:ext cx="1632080" cy="550048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1681162" y="2033821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681162" y="2310489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681162" y="3191284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681162" y="3467952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1681162" y="4345853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1681162" y="4622521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592137" y="4337774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92137" y="3183205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54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92137" y="2025744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69346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417888" y="5451894"/>
            <a:ext cx="2308225" cy="900487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Click to add text or image</a:t>
            </a:r>
            <a:endParaRPr lang="fr-FR" noProof="0" dirty="0" smtClean="0"/>
          </a:p>
          <a:p>
            <a:pPr lvl="0"/>
            <a:endParaRPr lang="en-GB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flipV="1">
            <a:off x="3744913" y="4356100"/>
            <a:ext cx="1654175" cy="46038"/>
          </a:xfrm>
          <a:prstGeom prst="rect">
            <a:avLst/>
          </a:prstGeom>
          <a:solidFill>
            <a:schemeClr val="bg1"/>
          </a:solidFill>
          <a:ln w="317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1800" smtClean="0">
              <a:solidFill>
                <a:srgbClr val="002144"/>
              </a:solidFill>
            </a:endParaRP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-233363"/>
            <a:ext cx="3810000" cy="248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85775"/>
            <a:ext cx="7772400" cy="54418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 smtClean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2130297"/>
            <a:ext cx="7772400" cy="1470025"/>
          </a:xfrm>
        </p:spPr>
        <p:txBody>
          <a:bodyPr/>
          <a:lstStyle>
            <a:lvl1pPr algn="ctr">
              <a:defRPr sz="4500" b="1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85800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17888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417888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149976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149976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74292" y="6352381"/>
            <a:ext cx="1703388" cy="37306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Where/When</a:t>
            </a:r>
          </a:p>
          <a:p>
            <a:pPr lvl="0"/>
            <a:r>
              <a:rPr lang="en-US" dirty="0" smtClean="0"/>
              <a:t>To be inserted in Slide Master</a:t>
            </a:r>
          </a:p>
        </p:txBody>
      </p:sp>
      <p:sp>
        <p:nvSpPr>
          <p:cNvPr id="15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prstClr val="white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388967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4095" y="1823760"/>
            <a:ext cx="8157882" cy="4354850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■"/>
              <a:defRPr sz="1800">
                <a:solidFill>
                  <a:schemeClr val="accent6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□"/>
              <a:defRPr sz="1600"/>
            </a:lvl2pPr>
            <a:lvl3pPr marL="12001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accent6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□"/>
              <a:defRPr sz="1400">
                <a:solidFill>
                  <a:schemeClr val="accent6"/>
                </a:solidFill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»"/>
              <a:defRPr sz="13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chemeClr val="tx2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337315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2"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-233363"/>
            <a:ext cx="3810000" cy="248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 flipV="1">
            <a:off x="3744913" y="4356100"/>
            <a:ext cx="1654175" cy="46038"/>
          </a:xfrm>
          <a:prstGeom prst="rect">
            <a:avLst/>
          </a:prstGeom>
          <a:solidFill>
            <a:schemeClr val="tx2"/>
          </a:solidFill>
          <a:ln w="317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1800" smtClean="0">
              <a:solidFill>
                <a:srgbClr val="005390"/>
              </a:solidFill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4085" y="-231775"/>
            <a:ext cx="3813467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85775"/>
            <a:ext cx="7772400" cy="54418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 smtClean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130297"/>
            <a:ext cx="7772400" cy="1470025"/>
          </a:xfrm>
        </p:spPr>
        <p:txBody>
          <a:bodyPr/>
          <a:lstStyle>
            <a:lvl1pPr algn="ctr">
              <a:defRPr sz="4400" b="1" i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LU" sz="4800" dirty="0" smtClean="0"/>
              <a:t>Comment mettre en place le télétravail ?</a:t>
            </a:r>
            <a:endParaRPr lang="en-US" dirty="0" smtClean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Me Louis Berns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Partner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149976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Me Gaëlle Leclerc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149976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Associate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17888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417888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0000"/>
                </a:solidFill>
              </a:rPr>
              <a:t>arendt.com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417888" y="5451894"/>
            <a:ext cx="2308225" cy="900487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Click to add text or image</a:t>
            </a:r>
            <a:endParaRPr lang="fr-FR" noProof="0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769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7"/>
          <a:stretch/>
        </p:blipFill>
        <p:spPr bwMode="auto">
          <a:xfrm>
            <a:off x="-10632" y="0"/>
            <a:ext cx="9154634" cy="687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-233363"/>
            <a:ext cx="3810000" cy="248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 flipV="1">
            <a:off x="3744913" y="4356100"/>
            <a:ext cx="1654175" cy="46038"/>
          </a:xfrm>
          <a:prstGeom prst="rect">
            <a:avLst/>
          </a:prstGeom>
          <a:solidFill>
            <a:schemeClr val="tx2"/>
          </a:solidFill>
          <a:ln w="3175" algn="ctr">
            <a:noFill/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247B"/>
              </a:buClr>
              <a:buFont typeface="Wingdings" panose="05000000000000000000" pitchFamily="2" charset="2"/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1800" smtClean="0">
              <a:solidFill>
                <a:prstClr val="white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85775"/>
            <a:ext cx="7772400" cy="54418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2130297"/>
            <a:ext cx="7772400" cy="1470025"/>
          </a:xfrm>
        </p:spPr>
        <p:txBody>
          <a:bodyPr/>
          <a:lstStyle>
            <a:lvl1pPr algn="ctr">
              <a:defRPr sz="4500" b="1" i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85800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149976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149976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17888" y="4765153"/>
            <a:ext cx="2308225" cy="310590"/>
          </a:xfrm>
        </p:spPr>
        <p:txBody>
          <a:bodyPr anchor="ctr"/>
          <a:lstStyle>
            <a:lvl1pPr marL="0" indent="0" algn="ctr"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417888" y="5075743"/>
            <a:ext cx="2308225" cy="242888"/>
          </a:xfrm>
        </p:spPr>
        <p:txBody>
          <a:bodyPr/>
          <a:lstStyle>
            <a:lvl1pPr marL="0" indent="0" algn="ctr"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74292" y="6352381"/>
            <a:ext cx="1703388" cy="37306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Where/When</a:t>
            </a:r>
          </a:p>
          <a:p>
            <a:pPr lvl="0"/>
            <a:r>
              <a:rPr lang="en-US" dirty="0" smtClean="0"/>
              <a:t>To be inserted in Slide Master</a:t>
            </a:r>
          </a:p>
        </p:txBody>
      </p:sp>
      <p:sp>
        <p:nvSpPr>
          <p:cNvPr id="17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prstClr val="white"/>
                </a:solidFill>
              </a:rPr>
              <a:t>arendt.com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417888" y="5451894"/>
            <a:ext cx="2308225" cy="900487"/>
          </a:xfr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 smtClean="0"/>
              <a:t>Click to add text or image</a:t>
            </a:r>
            <a:endParaRPr lang="fr-FR" noProof="0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78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84095" y="1823759"/>
            <a:ext cx="8157882" cy="4317065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■"/>
              <a:defRPr sz="1800">
                <a:solidFill>
                  <a:schemeClr val="accent6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□"/>
              <a:defRPr sz="1600"/>
            </a:lvl2pPr>
            <a:lvl3pPr marL="12001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accent6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□"/>
              <a:defRPr sz="1400">
                <a:solidFill>
                  <a:schemeClr val="accent6"/>
                </a:solidFill>
              </a:defRPr>
            </a:lvl4pPr>
            <a:lvl5pPr marL="21145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</a:defRPr>
            </a:lvl5pPr>
            <a:lvl6pPr marL="2514600" indent="-228600">
              <a:buFont typeface="Wingdings" panose="05000000000000000000" pitchFamily="2" charset="2"/>
              <a:buChar char="§"/>
              <a:defRPr sz="1300"/>
            </a:lvl6pPr>
            <a:lvl7pPr marL="3028950" indent="-285750">
              <a:buFont typeface="Wingdings" panose="05000000000000000000" pitchFamily="2" charset="2"/>
              <a:buChar char="§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>
              <a:buFont typeface="Wingdings" panose="05000000000000000000" pitchFamily="2" charset="2"/>
              <a:buChar char="§"/>
              <a:defRPr sz="1300"/>
            </a:lvl8pPr>
            <a:lvl9pPr marL="3943350" indent="-285750">
              <a:buFont typeface="Wingdings" panose="05000000000000000000" pitchFamily="2" charset="2"/>
              <a:buChar char="§"/>
              <a:defRPr sz="13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2451612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4095" y="1823756"/>
            <a:ext cx="8157882" cy="4334996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+mj-lt"/>
              <a:buAutoNum type="arabicPeriod"/>
              <a:defRPr sz="1800">
                <a:solidFill>
                  <a:schemeClr val="accent6"/>
                </a:solidFill>
              </a:defRPr>
            </a:lvl1pPr>
            <a:lvl2pPr marL="800100" indent="-342900">
              <a:buClr>
                <a:schemeClr val="tx2"/>
              </a:buClr>
              <a:buFont typeface="+mj-lt"/>
              <a:buAutoNum type="arabicPeriod"/>
              <a:defRPr sz="1600"/>
            </a:lvl2pPr>
            <a:lvl3pPr marL="1257300" indent="-342900">
              <a:buClr>
                <a:schemeClr val="tx2"/>
              </a:buClr>
              <a:buFont typeface="+mj-lt"/>
              <a:buAutoNum type="arabicPeriod"/>
              <a:defRPr sz="1400" baseline="0">
                <a:solidFill>
                  <a:schemeClr val="accent6"/>
                </a:solidFill>
              </a:defRPr>
            </a:lvl3pPr>
            <a:lvl4pPr marL="1714500" indent="-342900">
              <a:buClr>
                <a:schemeClr val="tx2"/>
              </a:buClr>
              <a:buFont typeface="+mj-lt"/>
              <a:buAutoNum type="arabicPeriod"/>
              <a:defRPr sz="1300">
                <a:solidFill>
                  <a:schemeClr val="accent6"/>
                </a:solidFill>
              </a:defRPr>
            </a:lvl4pPr>
            <a:lvl5pPr>
              <a:buClrTx/>
              <a:buFont typeface="+mj-lt"/>
              <a:buAutoNum type="arabicPeriod"/>
              <a:defRPr sz="1300" baseline="0">
                <a:solidFill>
                  <a:schemeClr val="tx1"/>
                </a:solidFill>
              </a:defRPr>
            </a:lvl5pPr>
            <a:lvl6pPr marL="2628900" indent="-342900">
              <a:buClr>
                <a:schemeClr val="tx1"/>
              </a:buClr>
              <a:buFont typeface="+mj-lt"/>
              <a:buAutoNum type="arabicPeriod"/>
              <a:defRPr sz="1300"/>
            </a:lvl6pPr>
            <a:lvl7pPr marL="2743200" indent="0">
              <a:buClr>
                <a:schemeClr val="tx2"/>
              </a:buClr>
              <a:buFont typeface="+mj-lt"/>
              <a:buNone/>
              <a:defRPr sz="1300"/>
            </a:lvl7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3735033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4095" y="1823759"/>
            <a:ext cx="8157882" cy="4317065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■"/>
              <a:defRPr sz="1800">
                <a:solidFill>
                  <a:schemeClr val="accent6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□"/>
              <a:defRPr sz="1600"/>
            </a:lvl2pPr>
            <a:lvl3pPr marL="12001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accent6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□"/>
              <a:defRPr sz="1400">
                <a:solidFill>
                  <a:schemeClr val="accent6"/>
                </a:solidFill>
              </a:defRPr>
            </a:lvl4pPr>
            <a:lvl5pPr marL="21145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</a:defRPr>
            </a:lvl5pPr>
            <a:lvl6pPr marL="2514600" indent="-228600">
              <a:buFont typeface="Wingdings" panose="05000000000000000000" pitchFamily="2" charset="2"/>
              <a:buChar char="§"/>
              <a:defRPr sz="1300"/>
            </a:lvl6pPr>
            <a:lvl7pPr marL="3028950" indent="-285750">
              <a:buFont typeface="Wingdings" panose="05000000000000000000" pitchFamily="2" charset="2"/>
              <a:buChar char="§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>
              <a:buFont typeface="Wingdings" panose="05000000000000000000" pitchFamily="2" charset="2"/>
              <a:buChar char="§"/>
              <a:defRPr sz="1300"/>
            </a:lvl8pPr>
            <a:lvl9pPr marL="3943350" indent="-285750">
              <a:buFont typeface="Wingdings" panose="05000000000000000000" pitchFamily="2" charset="2"/>
              <a:buChar char="§"/>
              <a:defRPr sz="13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91293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4095" y="1823760"/>
            <a:ext cx="8157882" cy="4354850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■"/>
              <a:defRPr sz="1800">
                <a:solidFill>
                  <a:schemeClr val="accent6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□"/>
              <a:defRPr sz="1600"/>
            </a:lvl2pPr>
            <a:lvl3pPr marL="12001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accent6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□"/>
              <a:defRPr sz="1400">
                <a:solidFill>
                  <a:schemeClr val="accent6"/>
                </a:solidFill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»"/>
              <a:defRPr sz="13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422440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1109439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 /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22"/>
          </p:nvPr>
        </p:nvSpPr>
        <p:spPr>
          <a:xfrm>
            <a:off x="4932636" y="1823758"/>
            <a:ext cx="3657690" cy="4317065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■"/>
              <a:defRPr sz="1800">
                <a:solidFill>
                  <a:schemeClr val="accent6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□"/>
              <a:defRPr sz="1600"/>
            </a:lvl2pPr>
            <a:lvl3pPr marL="12001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accent6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□"/>
              <a:defRPr sz="1400">
                <a:solidFill>
                  <a:schemeClr val="accent6"/>
                </a:solidFill>
              </a:defRPr>
            </a:lvl4pPr>
            <a:lvl5pPr marL="21145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</a:defRPr>
            </a:lvl5pPr>
            <a:lvl6pPr marL="2514600" indent="-228600">
              <a:buFont typeface="Wingdings" panose="05000000000000000000" pitchFamily="2" charset="2"/>
              <a:buChar char="§"/>
              <a:defRPr sz="1300"/>
            </a:lvl6pPr>
            <a:lvl7pPr marL="3028950" indent="-285750">
              <a:buFont typeface="Wingdings" panose="05000000000000000000" pitchFamily="2" charset="2"/>
              <a:buChar char="§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>
              <a:buFont typeface="Wingdings" panose="05000000000000000000" pitchFamily="2" charset="2"/>
              <a:buChar char="§"/>
              <a:defRPr sz="1300"/>
            </a:lvl8pPr>
            <a:lvl9pPr marL="3943350" indent="-285750">
              <a:buFont typeface="Wingdings" panose="05000000000000000000" pitchFamily="2" charset="2"/>
              <a:buChar char="§"/>
              <a:defRPr sz="13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21"/>
          </p:nvPr>
        </p:nvSpPr>
        <p:spPr>
          <a:xfrm>
            <a:off x="484095" y="1823759"/>
            <a:ext cx="3657690" cy="4317065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■"/>
              <a:defRPr sz="1800">
                <a:solidFill>
                  <a:schemeClr val="accent6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□"/>
              <a:defRPr sz="1600"/>
            </a:lvl2pPr>
            <a:lvl3pPr marL="12001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accent6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□"/>
              <a:defRPr sz="1400">
                <a:solidFill>
                  <a:schemeClr val="accent6"/>
                </a:solidFill>
              </a:defRPr>
            </a:lvl4pPr>
            <a:lvl5pPr marL="21145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</a:defRPr>
            </a:lvl5pPr>
            <a:lvl6pPr marL="2514600" indent="-228600">
              <a:buFont typeface="Wingdings" panose="05000000000000000000" pitchFamily="2" charset="2"/>
              <a:buChar char="§"/>
              <a:defRPr sz="1300"/>
            </a:lvl6pPr>
            <a:lvl7pPr marL="3028950" indent="-285750">
              <a:buFont typeface="Wingdings" panose="05000000000000000000" pitchFamily="2" charset="2"/>
              <a:buChar char="§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>
              <a:buFont typeface="Wingdings" panose="05000000000000000000" pitchFamily="2" charset="2"/>
              <a:buChar char="§"/>
              <a:defRPr sz="1300"/>
            </a:lvl8pPr>
            <a:lvl9pPr marL="3943350" indent="-285750">
              <a:buFont typeface="Wingdings" panose="05000000000000000000" pitchFamily="2" charset="2"/>
              <a:buChar char="§"/>
              <a:defRPr sz="13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  <p:sp>
        <p:nvSpPr>
          <p:cNvPr id="8" name="Chevron 7"/>
          <p:cNvSpPr/>
          <p:nvPr userDrawn="1"/>
        </p:nvSpPr>
        <p:spPr bwMode="auto">
          <a:xfrm>
            <a:off x="4299678" y="2560638"/>
            <a:ext cx="514350" cy="2990850"/>
          </a:xfrm>
          <a:prstGeom prst="chevron">
            <a:avLst>
              <a:gd name="adj" fmla="val 74074"/>
            </a:avLst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Char char="•"/>
            </a:pPr>
            <a:endParaRPr lang="fr-LU" smtClean="0">
              <a:solidFill>
                <a:srgbClr val="002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0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39"/>
          <p:cNvSpPr>
            <a:spLocks noGrp="1"/>
          </p:cNvSpPr>
          <p:nvPr>
            <p:ph type="body" sz="quarter" idx="16"/>
          </p:nvPr>
        </p:nvSpPr>
        <p:spPr>
          <a:xfrm>
            <a:off x="1795463" y="2002028"/>
            <a:ext cx="960437" cy="225425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33"/>
          <p:cNvSpPr>
            <a:spLocks noGrp="1"/>
          </p:cNvSpPr>
          <p:nvPr>
            <p:ph sz="quarter" idx="11"/>
          </p:nvPr>
        </p:nvSpPr>
        <p:spPr>
          <a:xfrm>
            <a:off x="603251" y="1990725"/>
            <a:ext cx="1079500" cy="10795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ontent Placeholder 33"/>
          <p:cNvSpPr>
            <a:spLocks noGrp="1"/>
          </p:cNvSpPr>
          <p:nvPr>
            <p:ph sz="quarter" idx="12"/>
          </p:nvPr>
        </p:nvSpPr>
        <p:spPr>
          <a:xfrm>
            <a:off x="3324181" y="2002555"/>
            <a:ext cx="1079500" cy="10795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33"/>
          <p:cNvSpPr>
            <a:spLocks noGrp="1"/>
          </p:cNvSpPr>
          <p:nvPr>
            <p:ph sz="quarter" idx="14"/>
          </p:nvPr>
        </p:nvSpPr>
        <p:spPr>
          <a:xfrm>
            <a:off x="1795463" y="4677773"/>
            <a:ext cx="1079500" cy="10795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Content Placeholder 33"/>
          <p:cNvSpPr>
            <a:spLocks noGrp="1"/>
          </p:cNvSpPr>
          <p:nvPr>
            <p:ph sz="quarter" idx="15"/>
          </p:nvPr>
        </p:nvSpPr>
        <p:spPr>
          <a:xfrm>
            <a:off x="4667250" y="4674472"/>
            <a:ext cx="1079500" cy="10795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39"/>
          <p:cNvSpPr>
            <a:spLocks noGrp="1"/>
          </p:cNvSpPr>
          <p:nvPr>
            <p:ph type="body" sz="quarter" idx="17"/>
          </p:nvPr>
        </p:nvSpPr>
        <p:spPr>
          <a:xfrm>
            <a:off x="1795463" y="2240011"/>
            <a:ext cx="960437" cy="225425"/>
          </a:xfrm>
        </p:spPr>
        <p:txBody>
          <a:bodyPr anchor="ctr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39"/>
          <p:cNvSpPr>
            <a:spLocks noGrp="1"/>
          </p:cNvSpPr>
          <p:nvPr>
            <p:ph type="body" sz="quarter" idx="18" hasCustomPrompt="1"/>
          </p:nvPr>
        </p:nvSpPr>
        <p:spPr>
          <a:xfrm>
            <a:off x="1795463" y="2482174"/>
            <a:ext cx="960437" cy="581653"/>
          </a:xfrm>
        </p:spPr>
        <p:txBody>
          <a:bodyPr/>
          <a:lstStyle>
            <a:lvl1pPr marL="1714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800" b="0" baseline="0">
                <a:solidFill>
                  <a:schemeClr val="accent6"/>
                </a:solidFill>
              </a:defRPr>
            </a:lvl1pPr>
            <a:lvl2pPr marL="265113" indent="-179388">
              <a:buClr>
                <a:schemeClr val="tx2"/>
              </a:buClr>
              <a:buFont typeface="Wingdings" panose="05000000000000000000" pitchFamily="2" charset="2"/>
              <a:buChar char="§"/>
              <a:defRPr sz="800"/>
            </a:lvl2pPr>
            <a:lvl3pPr marL="358775" indent="-179388">
              <a:buClr>
                <a:schemeClr val="tx2"/>
              </a:buClr>
              <a:buFont typeface="Wingdings" panose="05000000000000000000" pitchFamily="2" charset="2"/>
              <a:buChar char="§"/>
              <a:defRPr sz="800"/>
            </a:lvl3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Text</a:t>
            </a:r>
          </a:p>
        </p:txBody>
      </p:sp>
      <p:sp>
        <p:nvSpPr>
          <p:cNvPr id="29" name="Text Placeholder 39"/>
          <p:cNvSpPr>
            <a:spLocks noGrp="1"/>
          </p:cNvSpPr>
          <p:nvPr>
            <p:ph type="body" sz="quarter" idx="19"/>
          </p:nvPr>
        </p:nvSpPr>
        <p:spPr>
          <a:xfrm>
            <a:off x="4516018" y="2010531"/>
            <a:ext cx="960437" cy="225425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4516018" y="2248514"/>
            <a:ext cx="960437" cy="225425"/>
          </a:xfrm>
        </p:spPr>
        <p:txBody>
          <a:bodyPr anchor="ctr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516018" y="2490677"/>
            <a:ext cx="960437" cy="581653"/>
          </a:xfrm>
        </p:spPr>
        <p:txBody>
          <a:bodyPr/>
          <a:lstStyle>
            <a:lvl1pPr marL="17145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8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22"/>
          </p:nvPr>
        </p:nvSpPr>
        <p:spPr>
          <a:xfrm>
            <a:off x="7260850" y="1991239"/>
            <a:ext cx="960437" cy="225425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39"/>
          <p:cNvSpPr>
            <a:spLocks noGrp="1"/>
          </p:cNvSpPr>
          <p:nvPr>
            <p:ph type="body" sz="quarter" idx="23"/>
          </p:nvPr>
        </p:nvSpPr>
        <p:spPr>
          <a:xfrm>
            <a:off x="7260850" y="2229222"/>
            <a:ext cx="960437" cy="225425"/>
          </a:xfrm>
        </p:spPr>
        <p:txBody>
          <a:bodyPr anchor="ctr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39"/>
          <p:cNvSpPr>
            <a:spLocks noGrp="1"/>
          </p:cNvSpPr>
          <p:nvPr>
            <p:ph type="body" sz="quarter" idx="24" hasCustomPrompt="1"/>
          </p:nvPr>
        </p:nvSpPr>
        <p:spPr>
          <a:xfrm>
            <a:off x="7260850" y="2471385"/>
            <a:ext cx="960437" cy="581653"/>
          </a:xfrm>
        </p:spPr>
        <p:txBody>
          <a:bodyPr/>
          <a:lstStyle>
            <a:lvl1pPr marL="171450" indent="-171450">
              <a:buClr>
                <a:schemeClr val="accent3"/>
              </a:buClr>
              <a:buFont typeface="Wingdings" panose="05000000000000000000" pitchFamily="2" charset="2"/>
              <a:buChar char="§"/>
              <a:defRPr sz="8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</p:txBody>
      </p:sp>
      <p:sp>
        <p:nvSpPr>
          <p:cNvPr id="35" name="Text Placeholder 39"/>
          <p:cNvSpPr>
            <a:spLocks noGrp="1"/>
          </p:cNvSpPr>
          <p:nvPr>
            <p:ph type="body" sz="quarter" idx="25"/>
          </p:nvPr>
        </p:nvSpPr>
        <p:spPr>
          <a:xfrm>
            <a:off x="2980729" y="4680230"/>
            <a:ext cx="960437" cy="225425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39"/>
          <p:cNvSpPr>
            <a:spLocks noGrp="1"/>
          </p:cNvSpPr>
          <p:nvPr>
            <p:ph type="body" sz="quarter" idx="26"/>
          </p:nvPr>
        </p:nvSpPr>
        <p:spPr>
          <a:xfrm>
            <a:off x="2980729" y="4918213"/>
            <a:ext cx="960437" cy="225425"/>
          </a:xfrm>
        </p:spPr>
        <p:txBody>
          <a:bodyPr anchor="ctr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39"/>
          <p:cNvSpPr>
            <a:spLocks noGrp="1"/>
          </p:cNvSpPr>
          <p:nvPr>
            <p:ph type="body" sz="quarter" idx="27" hasCustomPrompt="1"/>
          </p:nvPr>
        </p:nvSpPr>
        <p:spPr>
          <a:xfrm>
            <a:off x="2980729" y="5160376"/>
            <a:ext cx="960437" cy="581653"/>
          </a:xfrm>
        </p:spPr>
        <p:txBody>
          <a:bodyPr/>
          <a:lstStyle>
            <a:lvl1pPr marL="171450" indent="-171450">
              <a:buClr>
                <a:schemeClr val="accent3"/>
              </a:buClr>
              <a:buFont typeface="Wingdings" panose="05000000000000000000" pitchFamily="2" charset="2"/>
              <a:buChar char="§"/>
              <a:defRPr sz="8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</p:txBody>
      </p:sp>
      <p:sp>
        <p:nvSpPr>
          <p:cNvPr id="38" name="Text Placeholder 39"/>
          <p:cNvSpPr>
            <a:spLocks noGrp="1"/>
          </p:cNvSpPr>
          <p:nvPr>
            <p:ph type="body" sz="quarter" idx="28"/>
          </p:nvPr>
        </p:nvSpPr>
        <p:spPr>
          <a:xfrm>
            <a:off x="5860453" y="4680230"/>
            <a:ext cx="960437" cy="225425"/>
          </a:xfrm>
        </p:spPr>
        <p:txBody>
          <a:bodyPr anchor="ctr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39"/>
          <p:cNvSpPr>
            <a:spLocks noGrp="1"/>
          </p:cNvSpPr>
          <p:nvPr>
            <p:ph type="body" sz="quarter" idx="29"/>
          </p:nvPr>
        </p:nvSpPr>
        <p:spPr>
          <a:xfrm>
            <a:off x="5860453" y="4918213"/>
            <a:ext cx="960437" cy="225425"/>
          </a:xfrm>
        </p:spPr>
        <p:txBody>
          <a:bodyPr anchor="ctr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5860453" y="5160376"/>
            <a:ext cx="960437" cy="581653"/>
          </a:xfrm>
        </p:spPr>
        <p:txBody>
          <a:bodyPr/>
          <a:lstStyle>
            <a:lvl1pPr marL="171450" indent="-171450">
              <a:buClr>
                <a:schemeClr val="accent3"/>
              </a:buClr>
              <a:buFont typeface="Wingdings" panose="05000000000000000000" pitchFamily="2" charset="2"/>
              <a:buChar char="§"/>
              <a:defRPr sz="8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29431" y="3878263"/>
            <a:ext cx="7897813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33"/>
          <p:cNvSpPr>
            <a:spLocks noGrp="1"/>
          </p:cNvSpPr>
          <p:nvPr>
            <p:ph sz="quarter" idx="32"/>
          </p:nvPr>
        </p:nvSpPr>
        <p:spPr>
          <a:xfrm>
            <a:off x="6045111" y="1990725"/>
            <a:ext cx="1079500" cy="10795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  <p:sp>
        <p:nvSpPr>
          <p:cNvPr id="43" name="Rectangle 42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7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2970213" y="1989665"/>
            <a:ext cx="1079500" cy="1080000"/>
          </a:xfrm>
        </p:spPr>
        <p:txBody>
          <a:bodyPr anchor="ctr"/>
          <a:lstStyle>
            <a:lvl1pPr algn="ctr"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306219" y="1992063"/>
            <a:ext cx="1079500" cy="1080000"/>
          </a:xfrm>
        </p:spPr>
        <p:txBody>
          <a:bodyPr anchor="ctr"/>
          <a:lstStyle>
            <a:lvl1pPr algn="ctr"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8013" y="1992313"/>
            <a:ext cx="1079500" cy="1080000"/>
          </a:xfrm>
        </p:spPr>
        <p:txBody>
          <a:bodyPr anchor="ctr"/>
          <a:lstStyle>
            <a:lvl1pPr algn="ctr"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588123" y="4692476"/>
            <a:ext cx="1079500" cy="1080000"/>
          </a:xfrm>
        </p:spPr>
        <p:txBody>
          <a:bodyPr anchor="ctr"/>
          <a:lstStyle>
            <a:lvl1pPr algn="ctr"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4185583" y="4680728"/>
            <a:ext cx="1079500" cy="1080000"/>
          </a:xfrm>
        </p:spPr>
        <p:txBody>
          <a:bodyPr anchor="ctr"/>
          <a:lstStyle>
            <a:lvl1pPr algn="ctr"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7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792008" y="4692476"/>
            <a:ext cx="1079500" cy="1080000"/>
          </a:xfrm>
        </p:spPr>
        <p:txBody>
          <a:bodyPr anchor="ctr"/>
          <a:lstStyle>
            <a:lvl1pPr algn="ctr"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608013" y="3324225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970213" y="3333709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303838" y="3324225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1787525" y="4176018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4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4185583" y="4178124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6585882" y="4176018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23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29431" y="3878263"/>
            <a:ext cx="7897813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548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chemeClr val="tx2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293218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3490353" y="1990551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5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4929145" y="2000231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6373253" y="1997491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7812788" y="1997491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608013" y="1999688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2055253" y="1999688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3" name="Text Placeholder 6"/>
          <p:cNvSpPr>
            <a:spLocks noGrp="1"/>
          </p:cNvSpPr>
          <p:nvPr>
            <p:ph type="body" sz="quarter" idx="34"/>
          </p:nvPr>
        </p:nvSpPr>
        <p:spPr>
          <a:xfrm>
            <a:off x="7814236" y="4642410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2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6373253" y="4642394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1" name="Text Placeholder 6"/>
          <p:cNvSpPr>
            <a:spLocks noGrp="1"/>
          </p:cNvSpPr>
          <p:nvPr>
            <p:ph type="body" sz="quarter" idx="32"/>
          </p:nvPr>
        </p:nvSpPr>
        <p:spPr>
          <a:xfrm>
            <a:off x="4931242" y="4642394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0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3495115" y="4642394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9" name="Text Placeholder 6"/>
          <p:cNvSpPr>
            <a:spLocks noGrp="1"/>
          </p:cNvSpPr>
          <p:nvPr>
            <p:ph type="body" sz="quarter" idx="30"/>
          </p:nvPr>
        </p:nvSpPr>
        <p:spPr>
          <a:xfrm>
            <a:off x="2055253" y="4642394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8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08013" y="4642394"/>
            <a:ext cx="1079500" cy="1080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entagon 22"/>
          <p:cNvSpPr>
            <a:spLocks noChangeArrowheads="1"/>
          </p:cNvSpPr>
          <p:nvPr/>
        </p:nvSpPr>
        <p:spPr bwMode="auto">
          <a:xfrm>
            <a:off x="104400" y="5186363"/>
            <a:ext cx="8928100" cy="46037"/>
          </a:xfrm>
          <a:prstGeom prst="homePlate">
            <a:avLst>
              <a:gd name="adj" fmla="val 50279"/>
            </a:avLst>
          </a:prstGeom>
          <a:solidFill>
            <a:schemeClr val="tx2"/>
          </a:solidFill>
          <a:ln>
            <a:noFill/>
          </a:ln>
          <a:extLst/>
        </p:spPr>
        <p:txBody>
          <a:bodyPr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26247B"/>
              </a:buClr>
              <a:buFont typeface="Arial" panose="020B0604020202020204" pitchFamily="34" charset="0"/>
              <a:buChar char="•"/>
              <a:defRPr/>
            </a:pPr>
            <a:endParaRPr lang="fr-FR" altLang="fr-FR" sz="1800">
              <a:solidFill>
                <a:srgbClr val="0C0C0C"/>
              </a:solidFill>
            </a:endParaRPr>
          </a:p>
        </p:txBody>
      </p:sp>
      <p:sp>
        <p:nvSpPr>
          <p:cNvPr id="25" name="Pentagon 24"/>
          <p:cNvSpPr>
            <a:spLocks noChangeArrowheads="1"/>
          </p:cNvSpPr>
          <p:nvPr/>
        </p:nvSpPr>
        <p:spPr bwMode="auto">
          <a:xfrm>
            <a:off x="-6350" y="3895724"/>
            <a:ext cx="8928100" cy="43180"/>
          </a:xfrm>
          <a:prstGeom prst="homePlate">
            <a:avLst>
              <a:gd name="adj" fmla="val 50338"/>
            </a:avLst>
          </a:prstGeom>
          <a:solidFill>
            <a:schemeClr val="tx2"/>
          </a:solidFill>
          <a:ln>
            <a:noFill/>
          </a:ln>
          <a:extLst/>
        </p:spPr>
        <p:txBody>
          <a:bodyPr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26247B"/>
              </a:buClr>
              <a:buFont typeface="Arial" panose="020B0604020202020204" pitchFamily="34" charset="0"/>
              <a:buChar char="•"/>
              <a:defRPr/>
            </a:pPr>
            <a:endParaRPr lang="fr-FR" altLang="fr-FR" sz="1800">
              <a:solidFill>
                <a:srgbClr val="00539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6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625943" y="3324225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7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049463" y="3322544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8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3481388" y="3322543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4933950" y="3322542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0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6370638" y="3322542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1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7813676" y="3322542"/>
            <a:ext cx="1079500" cy="276225"/>
          </a:xfrm>
          <a:solidFill>
            <a:schemeClr val="bg1"/>
          </a:solidFill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Rectangle 25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30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955069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vis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8318" y="4362450"/>
            <a:ext cx="2520950" cy="1679575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728627" y="4362450"/>
            <a:ext cx="1666109" cy="1679575"/>
          </a:xfr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4186" y="4362450"/>
            <a:ext cx="2493963" cy="1679575"/>
          </a:xfrm>
        </p:spPr>
        <p:txBody>
          <a:bodyPr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21"/>
          </p:nvPr>
        </p:nvSpPr>
        <p:spPr>
          <a:xfrm>
            <a:off x="484094" y="1823760"/>
            <a:ext cx="8155173" cy="2446316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■"/>
              <a:defRPr sz="1800">
                <a:solidFill>
                  <a:schemeClr val="accent6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□"/>
              <a:defRPr sz="1600"/>
            </a:lvl2pPr>
            <a:lvl3pPr marL="12001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accent6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□"/>
              <a:defRPr sz="1400">
                <a:solidFill>
                  <a:schemeClr val="accent6"/>
                </a:solidFill>
              </a:defRPr>
            </a:lvl4pPr>
            <a:lvl5pPr marL="21145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</a:defRPr>
            </a:lvl5pPr>
            <a:lvl6pPr marL="2514600" indent="-228600">
              <a:buFont typeface="Wingdings" panose="05000000000000000000" pitchFamily="2" charset="2"/>
              <a:buChar char="§"/>
              <a:defRPr sz="1300"/>
            </a:lvl6pPr>
            <a:lvl7pPr marL="3028950" indent="-285750">
              <a:buFont typeface="Wingdings" panose="05000000000000000000" pitchFamily="2" charset="2"/>
              <a:buChar char="§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>
              <a:buFont typeface="Wingdings" panose="05000000000000000000" pitchFamily="2" charset="2"/>
              <a:buChar char="§"/>
              <a:defRPr sz="1300"/>
            </a:lvl8pPr>
            <a:lvl9pPr marL="3943350" indent="-285750">
              <a:buFont typeface="Wingdings" panose="05000000000000000000" pitchFamily="2" charset="2"/>
              <a:buChar char="§"/>
              <a:defRPr sz="13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0958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rgbClr val="005390"/>
                </a:solidFill>
              </a:rPr>
              <a:t>arendt.com</a:t>
            </a:r>
          </a:p>
        </p:txBody>
      </p:sp>
    </p:spTree>
    <p:extLst>
      <p:ext uri="{BB962C8B-B14F-4D97-AF65-F5344CB8AC3E}">
        <p14:creationId xmlns:p14="http://schemas.microsoft.com/office/powerpoint/2010/main" val="737018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o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1681162" y="2033821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681162" y="2310489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681162" y="3191284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681162" y="3467952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1681162" y="4345853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1681162" y="4622521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592137" y="4337774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92137" y="3183205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8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92137" y="2025744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0" y="5987332"/>
            <a:ext cx="9144000" cy="870668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pic>
        <p:nvPicPr>
          <p:cNvPr id="30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8265" y="-231775"/>
            <a:ext cx="3813467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92137" y="995363"/>
            <a:ext cx="7323698" cy="752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592137" y="586774"/>
            <a:ext cx="1632080" cy="550048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31"/>
          </p:nvPr>
        </p:nvSpPr>
        <p:spPr>
          <a:xfrm>
            <a:off x="4927600" y="2033821"/>
            <a:ext cx="2890838" cy="235628"/>
          </a:xfrm>
        </p:spPr>
        <p:txBody>
          <a:bodyPr lIns="0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32" hasCustomPrompt="1"/>
          </p:nvPr>
        </p:nvSpPr>
        <p:spPr>
          <a:xfrm>
            <a:off x="4927600" y="2310489"/>
            <a:ext cx="2890838" cy="682625"/>
          </a:xfrm>
        </p:spPr>
        <p:txBody>
          <a:bodyPr/>
          <a:lstStyle>
            <a:lvl1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000">
                <a:solidFill>
                  <a:schemeClr val="accent6"/>
                </a:solidFill>
              </a:defRPr>
            </a:lvl1pPr>
            <a:lvl2pPr marL="358775" indent="-179388">
              <a:spcBef>
                <a:spcPts val="0"/>
              </a:spcBef>
              <a:buFont typeface="Wingdings" panose="05000000000000000000" pitchFamily="2" charset="2"/>
              <a:buChar char="§"/>
              <a:defRPr sz="1000"/>
            </a:lvl2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sz="1000" dirty="0" smtClean="0"/>
              <a:t>Text</a:t>
            </a:r>
          </a:p>
          <a:p>
            <a:pPr lvl="1"/>
            <a:r>
              <a:rPr lang="en-US" sz="1000" dirty="0" smtClean="0"/>
              <a:t>Text</a:t>
            </a:r>
          </a:p>
          <a:p>
            <a:pPr lvl="1"/>
            <a:endParaRPr lang="en-US" sz="1000" dirty="0" smtClean="0"/>
          </a:p>
          <a:p>
            <a:pPr lvl="1"/>
            <a:endParaRPr lang="en-US" dirty="0" smtClean="0"/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33"/>
          </p:nvPr>
        </p:nvSpPr>
        <p:spPr>
          <a:xfrm>
            <a:off x="4927600" y="3193139"/>
            <a:ext cx="2890838" cy="235628"/>
          </a:xfrm>
        </p:spPr>
        <p:txBody>
          <a:bodyPr lIns="0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16"/>
          <p:cNvSpPr>
            <a:spLocks noGrp="1"/>
          </p:cNvSpPr>
          <p:nvPr>
            <p:ph type="body" sz="quarter" idx="35"/>
          </p:nvPr>
        </p:nvSpPr>
        <p:spPr>
          <a:xfrm>
            <a:off x="4927600" y="4345853"/>
            <a:ext cx="2890838" cy="235628"/>
          </a:xfrm>
        </p:spPr>
        <p:txBody>
          <a:bodyPr lIns="0"/>
          <a:lstStyle>
            <a:lvl1pPr>
              <a:defRPr sz="1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19"/>
          <p:cNvSpPr>
            <a:spLocks noGrp="1"/>
          </p:cNvSpPr>
          <p:nvPr>
            <p:ph type="body" sz="quarter" idx="37" hasCustomPrompt="1"/>
          </p:nvPr>
        </p:nvSpPr>
        <p:spPr>
          <a:xfrm>
            <a:off x="4928400" y="3467425"/>
            <a:ext cx="2890838" cy="682625"/>
          </a:xfrm>
        </p:spPr>
        <p:txBody>
          <a:bodyPr/>
          <a:lstStyle>
            <a:lvl1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000" baseline="0">
                <a:solidFill>
                  <a:schemeClr val="accent6"/>
                </a:solidFill>
              </a:defRPr>
            </a:lvl1pPr>
            <a:lvl2pPr marL="358775" indent="-179388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sz="1000" dirty="0" smtClean="0"/>
              <a:t>Text</a:t>
            </a:r>
          </a:p>
          <a:p>
            <a:pPr lvl="1"/>
            <a:r>
              <a:rPr lang="en-US" sz="1000" dirty="0" smtClean="0"/>
              <a:t>Text</a:t>
            </a:r>
          </a:p>
          <a:p>
            <a:pPr lvl="1"/>
            <a:endParaRPr lang="en-US" sz="1000" dirty="0" smtClean="0"/>
          </a:p>
          <a:p>
            <a:pPr lvl="1"/>
            <a:endParaRPr lang="en-US" dirty="0" smtClean="0"/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38" hasCustomPrompt="1"/>
          </p:nvPr>
        </p:nvSpPr>
        <p:spPr>
          <a:xfrm>
            <a:off x="4928400" y="4622400"/>
            <a:ext cx="2890838" cy="682625"/>
          </a:xfrm>
        </p:spPr>
        <p:txBody>
          <a:bodyPr/>
          <a:lstStyle>
            <a:lvl1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000" baseline="0">
                <a:solidFill>
                  <a:schemeClr val="accent6"/>
                </a:solidFill>
              </a:defRPr>
            </a:lvl1pPr>
            <a:lvl2pPr marL="358775" indent="-179388">
              <a:spcBef>
                <a:spcPts val="0"/>
              </a:spcBef>
              <a:buFont typeface="Wingdings" panose="05000000000000000000" pitchFamily="2" charset="2"/>
              <a:buChar char="§"/>
              <a:defRPr sz="1000" baseline="0"/>
            </a:lvl2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sz="1000" dirty="0" smtClean="0"/>
              <a:t>Text</a:t>
            </a:r>
          </a:p>
          <a:p>
            <a:pPr lvl="1"/>
            <a:r>
              <a:rPr lang="en-US" sz="1000" dirty="0" smtClean="0"/>
              <a:t>Text</a:t>
            </a:r>
          </a:p>
          <a:p>
            <a:pPr lvl="1"/>
            <a:endParaRPr lang="en-US" sz="1000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0912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o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8265" y="-231775"/>
            <a:ext cx="3813467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1681162" y="2033821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681162" y="2310489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681162" y="3191284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681162" y="3467952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1681162" y="4345853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1681162" y="4622521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4824413" y="4345851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4824413" y="3191095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6" name="Text Placeholder 16"/>
          <p:cNvSpPr>
            <a:spLocks noGrp="1"/>
          </p:cNvSpPr>
          <p:nvPr>
            <p:ph type="body" sz="quarter" idx="23"/>
          </p:nvPr>
        </p:nvSpPr>
        <p:spPr>
          <a:xfrm>
            <a:off x="5913438" y="2033821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4824413" y="2033819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8" name="Text Placeholder 19"/>
          <p:cNvSpPr>
            <a:spLocks noGrp="1"/>
          </p:cNvSpPr>
          <p:nvPr>
            <p:ph type="body" sz="quarter" idx="25"/>
          </p:nvPr>
        </p:nvSpPr>
        <p:spPr>
          <a:xfrm>
            <a:off x="5913438" y="2310489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5913438" y="3191284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19"/>
          <p:cNvSpPr>
            <a:spLocks noGrp="1"/>
          </p:cNvSpPr>
          <p:nvPr>
            <p:ph type="body" sz="quarter" idx="27"/>
          </p:nvPr>
        </p:nvSpPr>
        <p:spPr>
          <a:xfrm>
            <a:off x="5913438" y="3467952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16"/>
          <p:cNvSpPr>
            <a:spLocks noGrp="1"/>
          </p:cNvSpPr>
          <p:nvPr>
            <p:ph type="body" sz="quarter" idx="28"/>
          </p:nvPr>
        </p:nvSpPr>
        <p:spPr>
          <a:xfrm>
            <a:off x="5913438" y="4345853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29"/>
          </p:nvPr>
        </p:nvSpPr>
        <p:spPr>
          <a:xfrm>
            <a:off x="5913438" y="4622521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0" y="5987332"/>
            <a:ext cx="9144000" cy="870668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592138" y="586774"/>
            <a:ext cx="2168525" cy="84455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92137" y="3183205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92137" y="2025744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39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592137" y="4337774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0982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op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8265" y="-231775"/>
            <a:ext cx="3813467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4824413" y="4345851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4824413" y="3191095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6" name="Text Placeholder 16"/>
          <p:cNvSpPr>
            <a:spLocks noGrp="1"/>
          </p:cNvSpPr>
          <p:nvPr>
            <p:ph type="body" sz="quarter" idx="23"/>
          </p:nvPr>
        </p:nvSpPr>
        <p:spPr>
          <a:xfrm>
            <a:off x="5913438" y="2033821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4824413" y="2033819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48" name="Text Placeholder 19"/>
          <p:cNvSpPr>
            <a:spLocks noGrp="1"/>
          </p:cNvSpPr>
          <p:nvPr>
            <p:ph type="body" sz="quarter" idx="25"/>
          </p:nvPr>
        </p:nvSpPr>
        <p:spPr>
          <a:xfrm>
            <a:off x="5913438" y="2310489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Text Placeholder 16"/>
          <p:cNvSpPr>
            <a:spLocks noGrp="1"/>
          </p:cNvSpPr>
          <p:nvPr>
            <p:ph type="body" sz="quarter" idx="26"/>
          </p:nvPr>
        </p:nvSpPr>
        <p:spPr>
          <a:xfrm>
            <a:off x="5913438" y="3191284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19"/>
          <p:cNvSpPr>
            <a:spLocks noGrp="1"/>
          </p:cNvSpPr>
          <p:nvPr>
            <p:ph type="body" sz="quarter" idx="27"/>
          </p:nvPr>
        </p:nvSpPr>
        <p:spPr>
          <a:xfrm>
            <a:off x="5913438" y="3467952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16"/>
          <p:cNvSpPr>
            <a:spLocks noGrp="1"/>
          </p:cNvSpPr>
          <p:nvPr>
            <p:ph type="body" sz="quarter" idx="28"/>
          </p:nvPr>
        </p:nvSpPr>
        <p:spPr>
          <a:xfrm>
            <a:off x="5913438" y="4345853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29"/>
          </p:nvPr>
        </p:nvSpPr>
        <p:spPr>
          <a:xfrm>
            <a:off x="5913438" y="4622521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30"/>
          </p:nvPr>
        </p:nvSpPr>
        <p:spPr>
          <a:xfrm>
            <a:off x="0" y="5987332"/>
            <a:ext cx="9144000" cy="870668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92137" y="995363"/>
            <a:ext cx="7323698" cy="752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9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592137" y="586774"/>
            <a:ext cx="1632080" cy="550048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1681162" y="2033821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681162" y="2310489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1681162" y="3191284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681162" y="3467952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1681162" y="4345853"/>
            <a:ext cx="2890838" cy="235628"/>
          </a:xfrm>
        </p:spPr>
        <p:txBody>
          <a:bodyPr/>
          <a:lstStyle>
            <a:lvl1pPr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1681162" y="4622521"/>
            <a:ext cx="2890838" cy="6826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592137" y="4337774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92137" y="3183205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54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92137" y="2025744"/>
            <a:ext cx="961200" cy="9612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59327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on /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22"/>
          </p:nvPr>
        </p:nvSpPr>
        <p:spPr>
          <a:xfrm>
            <a:off x="4932636" y="1823758"/>
            <a:ext cx="3657690" cy="4317065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■"/>
              <a:defRPr sz="1800">
                <a:solidFill>
                  <a:schemeClr val="accent6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□"/>
              <a:defRPr sz="1600"/>
            </a:lvl2pPr>
            <a:lvl3pPr marL="12001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accent6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□"/>
              <a:defRPr sz="1400">
                <a:solidFill>
                  <a:schemeClr val="accent6"/>
                </a:solidFill>
              </a:defRPr>
            </a:lvl4pPr>
            <a:lvl5pPr marL="21145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</a:defRPr>
            </a:lvl5pPr>
            <a:lvl6pPr marL="2514600" indent="-228600">
              <a:buFont typeface="Wingdings" panose="05000000000000000000" pitchFamily="2" charset="2"/>
              <a:buChar char="§"/>
              <a:defRPr sz="1300"/>
            </a:lvl6pPr>
            <a:lvl7pPr marL="3028950" indent="-285750">
              <a:buFont typeface="Wingdings" panose="05000000000000000000" pitchFamily="2" charset="2"/>
              <a:buChar char="§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>
              <a:buFont typeface="Wingdings" panose="05000000000000000000" pitchFamily="2" charset="2"/>
              <a:buChar char="§"/>
              <a:defRPr sz="1300"/>
            </a:lvl8pPr>
            <a:lvl9pPr marL="3943350" indent="-285750">
              <a:buFont typeface="Wingdings" panose="05000000000000000000" pitchFamily="2" charset="2"/>
              <a:buChar char="§"/>
              <a:defRPr sz="13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21"/>
          </p:nvPr>
        </p:nvSpPr>
        <p:spPr>
          <a:xfrm>
            <a:off x="484095" y="1823759"/>
            <a:ext cx="3657690" cy="4317065"/>
          </a:xfrm>
        </p:spPr>
        <p:txBody>
          <a:bodyPr/>
          <a:lstStyle>
            <a:lvl1pPr marL="285750" indent="-285750">
              <a:buClr>
                <a:schemeClr val="tx2"/>
              </a:buClr>
              <a:buFont typeface="Arial" panose="020B0604020202020204" pitchFamily="34" charset="0"/>
              <a:buChar char="■"/>
              <a:defRPr sz="1800">
                <a:solidFill>
                  <a:schemeClr val="accent6"/>
                </a:solidFill>
              </a:defRPr>
            </a:lvl1pPr>
            <a:lvl2pPr marL="742950" indent="-285750">
              <a:buClr>
                <a:schemeClr val="tx2"/>
              </a:buClr>
              <a:buFont typeface="Arial" panose="020B0604020202020204" pitchFamily="34" charset="0"/>
              <a:buChar char="□"/>
              <a:defRPr sz="1600"/>
            </a:lvl2pPr>
            <a:lvl3pPr marL="1200150" indent="-285750">
              <a:buClr>
                <a:schemeClr val="tx2"/>
              </a:buClr>
              <a:buFont typeface="Wingdings" panose="05000000000000000000" pitchFamily="2" charset="2"/>
              <a:buChar char="§"/>
              <a:defRPr sz="1600" baseline="0">
                <a:solidFill>
                  <a:schemeClr val="accent6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□"/>
              <a:defRPr sz="1400">
                <a:solidFill>
                  <a:schemeClr val="accent6"/>
                </a:solidFill>
              </a:defRPr>
            </a:lvl4pPr>
            <a:lvl5pPr marL="2114550" indent="-285750">
              <a:buClr>
                <a:schemeClr val="tx1"/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</a:defRPr>
            </a:lvl5pPr>
            <a:lvl6pPr marL="2514600" indent="-228600">
              <a:buFont typeface="Wingdings" panose="05000000000000000000" pitchFamily="2" charset="2"/>
              <a:buChar char="§"/>
              <a:defRPr sz="1300"/>
            </a:lvl6pPr>
            <a:lvl7pPr marL="3028950" indent="-285750">
              <a:buFont typeface="Wingdings" panose="05000000000000000000" pitchFamily="2" charset="2"/>
              <a:buChar char="§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6150" indent="-285750">
              <a:buFont typeface="Wingdings" panose="05000000000000000000" pitchFamily="2" charset="2"/>
              <a:buChar char="§"/>
              <a:defRPr sz="1300"/>
            </a:lvl8pPr>
            <a:lvl9pPr marL="3943350" indent="-285750">
              <a:buFont typeface="Wingdings" panose="05000000000000000000" pitchFamily="2" charset="2"/>
              <a:buChar char="§"/>
              <a:defRPr sz="13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8212138" y="6476327"/>
            <a:ext cx="4302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F006808-4903-49AE-8C82-FE326278082A}" type="slidenum">
              <a:rPr lang="en-US" altLang="fr-FR" sz="900" smtClean="0">
                <a:solidFill>
                  <a:srgbClr val="0C0C0C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fr-FR" sz="800" dirty="0" smtClean="0">
              <a:solidFill>
                <a:srgbClr val="0C0C0C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15"/>
          <p:cNvSpPr txBox="1">
            <a:spLocks noChangeArrowheads="1"/>
          </p:cNvSpPr>
          <p:nvPr userDrawn="1"/>
        </p:nvSpPr>
        <p:spPr bwMode="auto">
          <a:xfrm>
            <a:off x="3744913" y="6420887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AC9C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900" dirty="0">
                <a:solidFill>
                  <a:schemeClr val="tx2"/>
                </a:solidFill>
              </a:rPr>
              <a:t>arendt.com</a:t>
            </a:r>
          </a:p>
        </p:txBody>
      </p:sp>
      <p:sp>
        <p:nvSpPr>
          <p:cNvPr id="8" name="Chevron 7"/>
          <p:cNvSpPr/>
          <p:nvPr userDrawn="1"/>
        </p:nvSpPr>
        <p:spPr bwMode="auto">
          <a:xfrm>
            <a:off x="4299678" y="2560638"/>
            <a:ext cx="514350" cy="2990850"/>
          </a:xfrm>
          <a:prstGeom prst="chevron">
            <a:avLst>
              <a:gd name="adj" fmla="val 74074"/>
            </a:avLst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Char char="•"/>
            </a:pPr>
            <a:endParaRPr lang="fr-LU" sz="1800" smtClean="0">
              <a:solidFill>
                <a:srgbClr val="002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5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995363"/>
            <a:ext cx="815816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noProof="0" smtClean="0"/>
              <a:t>Click to edit Master title style</a:t>
            </a:r>
            <a:endParaRPr lang="en-GB" altLang="fr-FR" noProof="0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4188" y="1825625"/>
            <a:ext cx="815816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noProof="0" dirty="0" smtClean="0"/>
              <a:t>Edit Master text styles</a:t>
            </a:r>
          </a:p>
        </p:txBody>
      </p:sp>
      <p:pic>
        <p:nvPicPr>
          <p:cNvPr id="1028" name="Picture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2313" y="-122170"/>
            <a:ext cx="2333624" cy="152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1" r:id="rId2"/>
    <p:sldLayoutId id="2147483843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62" r:id="rId9"/>
    <p:sldLayoutId id="2147483852" r:id="rId10"/>
    <p:sldLayoutId id="2147483853" r:id="rId11"/>
    <p:sldLayoutId id="2147483854" r:id="rId12"/>
    <p:sldLayoutId id="2147483856" r:id="rId13"/>
    <p:sldLayoutId id="2147483857" r:id="rId14"/>
    <p:sldLayoutId id="2147483860" r:id="rId15"/>
    <p:sldLayoutId id="2147483859" r:id="rId16"/>
    <p:sldLayoutId id="2147483861" r:id="rId1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Font typeface="Arial" panose="020B0604020202020204" pitchFamily="34" charset="0"/>
        <a:defRPr sz="1300" kern="1200">
          <a:solidFill>
            <a:srgbClr val="0C0C0C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C0C0C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C0C0C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C0C0C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C0C0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995363"/>
            <a:ext cx="815816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noProof="0" smtClean="0"/>
              <a:t>Click to edit Master title style</a:t>
            </a:r>
            <a:endParaRPr lang="en-GB" altLang="fr-FR" noProof="0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4188" y="1825625"/>
            <a:ext cx="815816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noProof="0" dirty="0" smtClean="0"/>
              <a:t>Edit Master text styles</a:t>
            </a:r>
          </a:p>
        </p:txBody>
      </p:sp>
      <p:pic>
        <p:nvPicPr>
          <p:cNvPr id="1028" name="Picture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2313" y="-122170"/>
            <a:ext cx="2333624" cy="152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08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Font typeface="Arial" panose="020B0604020202020204" pitchFamily="34" charset="0"/>
        <a:defRPr sz="1300" kern="1200">
          <a:solidFill>
            <a:srgbClr val="0C0C0C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C0C0C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C0C0C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C0C0C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C0C0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995363"/>
            <a:ext cx="815816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noProof="0" smtClean="0"/>
              <a:t>Click to edit Master title style</a:t>
            </a:r>
            <a:endParaRPr lang="en-GB" altLang="fr-FR" noProof="0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4188" y="1825625"/>
            <a:ext cx="815816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noProof="0" dirty="0" smtClean="0"/>
              <a:t>Edit Master text styles</a:t>
            </a:r>
          </a:p>
        </p:txBody>
      </p:sp>
      <p:pic>
        <p:nvPicPr>
          <p:cNvPr id="1028" name="Picture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2313" y="-122170"/>
            <a:ext cx="2333624" cy="152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68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Font typeface="Arial" panose="020B0604020202020204" pitchFamily="34" charset="0"/>
        <a:defRPr sz="1300" kern="1200">
          <a:solidFill>
            <a:srgbClr val="0C0C0C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C0C0C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C0C0C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C0C0C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C0C0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995363"/>
            <a:ext cx="815816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noProof="0" smtClean="0"/>
              <a:t>Click to edit Master title style</a:t>
            </a:r>
            <a:endParaRPr lang="en-GB" altLang="fr-FR" noProof="0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4188" y="1825625"/>
            <a:ext cx="815816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noProof="0" dirty="0" smtClean="0"/>
              <a:t>Edit Master text styles</a:t>
            </a:r>
          </a:p>
        </p:txBody>
      </p:sp>
      <p:pic>
        <p:nvPicPr>
          <p:cNvPr id="1028" name="Picture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2313" y="-122170"/>
            <a:ext cx="2333624" cy="152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47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8" r:id="rId15"/>
    <p:sldLayoutId id="2147483969" r:id="rId16"/>
    <p:sldLayoutId id="2147483970" r:id="rId1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Font typeface="Arial" panose="020B0604020202020204" pitchFamily="34" charset="0"/>
        <a:defRPr sz="1300" kern="1200">
          <a:solidFill>
            <a:srgbClr val="0C0C0C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C0C0C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C0C0C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C0C0C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C0C0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995363"/>
            <a:ext cx="815816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noProof="0" smtClean="0"/>
              <a:t>Click to edit Master title style</a:t>
            </a:r>
            <a:endParaRPr lang="en-GB" altLang="fr-FR" noProof="0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4188" y="1825625"/>
            <a:ext cx="815816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noProof="0" dirty="0" smtClean="0"/>
              <a:t>Edit Master text styles</a:t>
            </a:r>
          </a:p>
        </p:txBody>
      </p:sp>
      <p:pic>
        <p:nvPicPr>
          <p:cNvPr id="1028" name="Picture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2313" y="-122170"/>
            <a:ext cx="2333624" cy="152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06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0"/>
        </a:spcBef>
        <a:spcAft>
          <a:spcPct val="0"/>
        </a:spcAft>
        <a:buFont typeface="Arial" panose="020B0604020202020204" pitchFamily="34" charset="0"/>
        <a:defRPr sz="1300" kern="1200">
          <a:solidFill>
            <a:srgbClr val="0C0C0C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C0C0C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C0C0C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C0C0C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C0C0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ouis.berns@arendt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lu/url?sa=i&amp;rct=j&amp;q=&amp;esrc=s&amp;source=images&amp;cd=&amp;cad=rja&amp;uact=8&amp;ved=2ahUKEwiA3q2yxtDaAhVNKVAKHadPAKkQjRx6BAgAEAU&amp;url=http://actualite-immobilier.assurance-de-pret-online.com/agences-immobilieres-comment-optimiser-votre-gestion-informatique/&amp;psig=AOvVaw3lxzfny6TdHanX5aN5RRgd&amp;ust=152457816478016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LU" sz="4800" dirty="0"/>
              <a:t>Télétravail : </a:t>
            </a:r>
            <a:r>
              <a:rPr lang="fr-LU" sz="4800" dirty="0" smtClean="0"/>
              <a:t>état des lieux du cadre légal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Me Philippe Schmit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Partner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4294967295"/>
          </p:nvPr>
        </p:nvSpPr>
        <p:spPr>
          <a:xfrm>
            <a:off x="474292" y="6352381"/>
            <a:ext cx="1703388" cy="373062"/>
          </a:xfrm>
        </p:spPr>
        <p:txBody>
          <a:bodyPr/>
          <a:lstStyle/>
          <a:p>
            <a:r>
              <a:rPr lang="en-GB" dirty="0" smtClean="0"/>
              <a:t>,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9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>
                <a:latin typeface="Arial" charset="0"/>
                <a:cs typeface="Arial" charset="0"/>
              </a:rPr>
              <a:t>Analyse critique du nouveau cadre légal – best of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L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167180"/>
              </p:ext>
            </p:extLst>
          </p:nvPr>
        </p:nvGraphicFramePr>
        <p:xfrm>
          <a:off x="247650" y="2721441"/>
          <a:ext cx="8629650" cy="13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876550"/>
                <a:gridCol w="2876550"/>
                <a:gridCol w="2876550"/>
              </a:tblGrid>
              <a:tr h="221836"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Période</a:t>
                      </a:r>
                      <a:r>
                        <a:rPr lang="fr-LU" sz="1200" baseline="0" dirty="0" smtClean="0"/>
                        <a:t> d’adaptation</a:t>
                      </a:r>
                      <a:endParaRPr lang="fr-L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Convention </a:t>
                      </a:r>
                      <a:r>
                        <a:rPr lang="fr-LU" sz="1200" baseline="0" dirty="0" smtClean="0"/>
                        <a:t>2006</a:t>
                      </a:r>
                      <a:endParaRPr lang="fr-L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Convention 2020</a:t>
                      </a:r>
                      <a:endParaRPr lang="fr-LU" sz="1200" dirty="0"/>
                    </a:p>
                  </a:txBody>
                  <a:tcPr/>
                </a:tc>
              </a:tr>
              <a:tr h="405576">
                <a:tc>
                  <a:txBody>
                    <a:bodyPr/>
                    <a:lstStyle/>
                    <a:p>
                      <a:endParaRPr lang="fr-L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LU" sz="1200" dirty="0" smtClean="0"/>
                        <a:t>Période d’adaptation avec la possibilité d’un retour vers une formule de travail classique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600" dirty="0" smtClean="0"/>
                        <a:t>-</a:t>
                      </a:r>
                      <a:endParaRPr lang="fr-LU" sz="1600" dirty="0"/>
                    </a:p>
                  </a:txBody>
                  <a:tcPr/>
                </a:tc>
              </a:tr>
              <a:tr h="289697">
                <a:tc>
                  <a:txBody>
                    <a:bodyPr/>
                    <a:lstStyle/>
                    <a:p>
                      <a:endParaRPr lang="fr-L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Modalités identiques à la période d’essai</a:t>
                      </a:r>
                      <a:endParaRPr lang="fr-L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600" dirty="0" smtClean="0"/>
                        <a:t>-</a:t>
                      </a:r>
                      <a:endParaRPr lang="fr-L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0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>
                <a:latin typeface="Arial" charset="0"/>
                <a:cs typeface="Arial" charset="0"/>
              </a:rPr>
              <a:t>Analyse critique du nouveau cadre légal – best of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LU" dirty="0"/>
          </a:p>
          <a:p>
            <a:pPr marL="0" indent="0">
              <a:buNone/>
            </a:pPr>
            <a:r>
              <a:rPr lang="fr-LU" dirty="0" smtClean="0"/>
              <a:t> </a:t>
            </a:r>
            <a:endParaRPr lang="fr-L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327467"/>
              </p:ext>
            </p:extLst>
          </p:nvPr>
        </p:nvGraphicFramePr>
        <p:xfrm>
          <a:off x="247651" y="2151310"/>
          <a:ext cx="8639175" cy="416455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879725"/>
                <a:gridCol w="2879725"/>
                <a:gridCol w="2879725"/>
              </a:tblGrid>
              <a:tr h="329111"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Egalité</a:t>
                      </a:r>
                      <a:r>
                        <a:rPr lang="fr-LU" sz="1200" baseline="0" dirty="0" smtClean="0"/>
                        <a:t> de traitement</a:t>
                      </a:r>
                      <a:endParaRPr lang="fr-L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Convention</a:t>
                      </a:r>
                      <a:r>
                        <a:rPr lang="fr-LU" sz="1200" baseline="0" dirty="0" smtClean="0"/>
                        <a:t> 2006</a:t>
                      </a:r>
                      <a:endParaRPr lang="fr-L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Convention 2020</a:t>
                      </a:r>
                      <a:endParaRPr lang="fr-LU" sz="1200" dirty="0"/>
                    </a:p>
                  </a:txBody>
                  <a:tcPr/>
                </a:tc>
              </a:tr>
              <a:tr h="266945">
                <a:tc>
                  <a:txBody>
                    <a:bodyPr/>
                    <a:lstStyle/>
                    <a:p>
                      <a:endParaRPr lang="fr-L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100" dirty="0" smtClean="0"/>
                        <a:t>Droit à l’information du télétravailleur</a:t>
                      </a:r>
                      <a:endParaRPr lang="fr-L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100" dirty="0" smtClean="0"/>
                        <a:t>Principe de l’égalité de traitement</a:t>
                      </a:r>
                      <a:endParaRPr lang="fr-LU" sz="1100" dirty="0"/>
                    </a:p>
                  </a:txBody>
                  <a:tcPr/>
                </a:tc>
              </a:tr>
              <a:tr h="696618">
                <a:tc>
                  <a:txBody>
                    <a:bodyPr/>
                    <a:lstStyle/>
                    <a:p>
                      <a:endParaRPr lang="fr-L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LU" sz="1100" dirty="0" smtClean="0"/>
                        <a:t>Télétravailleurs: mêmes droits et obligations que les travailleurs comparables dans les locaux (notamment</a:t>
                      </a:r>
                      <a:r>
                        <a:rPr lang="fr-LU" sz="1100" baseline="0" dirty="0" smtClean="0"/>
                        <a:t> pour circulation des informations émises par employeur/délégation)</a:t>
                      </a:r>
                      <a:endParaRPr lang="fr-L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100" dirty="0" smtClean="0"/>
                        <a:t>Idem</a:t>
                      </a:r>
                      <a:endParaRPr lang="fr-LU" sz="1100" dirty="0"/>
                    </a:p>
                  </a:txBody>
                  <a:tcPr/>
                </a:tc>
              </a:tr>
              <a:tr h="444299">
                <a:tc>
                  <a:txBody>
                    <a:bodyPr/>
                    <a:lstStyle/>
                    <a:p>
                      <a:endParaRPr lang="fr-L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LU" sz="1100" dirty="0" smtClean="0"/>
                        <a:t>Traitement différent peut être justifié par des raisons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100" dirty="0" smtClean="0"/>
                        <a:t>Idem</a:t>
                      </a:r>
                      <a:endParaRPr lang="fr-LU" sz="1100" dirty="0"/>
                    </a:p>
                  </a:txBody>
                  <a:tcPr/>
                </a:tc>
              </a:tr>
              <a:tr h="444299">
                <a:tc>
                  <a:txBody>
                    <a:bodyPr/>
                    <a:lstStyle/>
                    <a:p>
                      <a:endParaRPr lang="fr-L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100" dirty="0" smtClean="0"/>
                        <a:t>-</a:t>
                      </a:r>
                      <a:endParaRPr lang="fr-L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100" dirty="0" smtClean="0"/>
                        <a:t>Lorsque le télétravail régulier implique perte d’un avantage en nature:</a:t>
                      </a:r>
                      <a:r>
                        <a:rPr lang="fr-LU" sz="1100" baseline="0" dirty="0" smtClean="0"/>
                        <a:t> obligation</a:t>
                      </a:r>
                      <a:r>
                        <a:rPr lang="fr-LU" sz="1100" dirty="0" smtClean="0"/>
                        <a:t> de définir une compensation qui peut être spécifique (respect du principe de non-discrimination)</a:t>
                      </a:r>
                      <a:endParaRPr lang="fr-LU" sz="1100" dirty="0"/>
                    </a:p>
                  </a:txBody>
                  <a:tcPr/>
                </a:tc>
              </a:tr>
              <a:tr h="696618">
                <a:tc>
                  <a:txBody>
                    <a:bodyPr/>
                    <a:lstStyle/>
                    <a:p>
                      <a:endParaRPr lang="fr-L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100" dirty="0" smtClean="0"/>
                        <a:t>-</a:t>
                      </a:r>
                      <a:endParaRPr lang="fr-L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100" dirty="0" smtClean="0"/>
                        <a:t>Pour le temps passé en télétravail, le télétravailleur n’a pas droit à un dédommagement lorsque l’avantage en nature est intimement lié à sa présence dans l’entreprise (p.ex. place de parking, cantine ou salle de sport qui se trouve dans les locaux de l’entreprise)</a:t>
                      </a:r>
                      <a:endParaRPr lang="fr-L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915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>
                <a:latin typeface="Arial" charset="0"/>
                <a:cs typeface="Arial" charset="0"/>
              </a:rPr>
              <a:t>Analyse critique du nouveau cadre légal – best of</a:t>
            </a:r>
            <a:endParaRPr lang="fr-LU" sz="1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LU" dirty="0"/>
          </a:p>
          <a:p>
            <a:pPr marL="0" indent="0">
              <a:buNone/>
            </a:pPr>
            <a:r>
              <a:rPr lang="fr-LU" dirty="0" smtClean="0"/>
              <a:t> </a:t>
            </a:r>
            <a:endParaRPr lang="fr-L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938928"/>
              </p:ext>
            </p:extLst>
          </p:nvPr>
        </p:nvGraphicFramePr>
        <p:xfrm>
          <a:off x="266700" y="2717566"/>
          <a:ext cx="8629650" cy="26517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876550"/>
                <a:gridCol w="2876550"/>
                <a:gridCol w="2876550"/>
              </a:tblGrid>
              <a:tr h="257856"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Protection</a:t>
                      </a:r>
                      <a:r>
                        <a:rPr lang="fr-LU" sz="1200" baseline="0" dirty="0" smtClean="0"/>
                        <a:t> de la vie privée du salarié</a:t>
                      </a:r>
                      <a:endParaRPr lang="fr-L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Convention</a:t>
                      </a:r>
                      <a:r>
                        <a:rPr lang="fr-LU" sz="1200" baseline="0" dirty="0" smtClean="0"/>
                        <a:t> 2006</a:t>
                      </a:r>
                      <a:endParaRPr lang="fr-L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Convention 2020</a:t>
                      </a:r>
                      <a:endParaRPr lang="fr-LU" sz="1200" dirty="0"/>
                    </a:p>
                  </a:txBody>
                  <a:tcPr/>
                </a:tc>
              </a:tr>
              <a:tr h="429760">
                <a:tc>
                  <a:txBody>
                    <a:bodyPr/>
                    <a:lstStyle/>
                    <a:p>
                      <a:endParaRPr lang="fr-L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Employeur doit respecter la vie privée du télétravailleur</a:t>
                      </a:r>
                      <a:endParaRPr lang="fr-L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Reconnaissance du droit à la vie privée</a:t>
                      </a:r>
                      <a:endParaRPr lang="fr-LU" sz="1200" dirty="0"/>
                    </a:p>
                  </a:txBody>
                  <a:tcPr/>
                </a:tc>
              </a:tr>
              <a:tr h="1804993">
                <a:tc>
                  <a:txBody>
                    <a:bodyPr/>
                    <a:lstStyle/>
                    <a:p>
                      <a:endParaRPr lang="fr-L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LU" sz="1200" dirty="0" smtClean="0"/>
                        <a:t>- Employeur convient d’un rendez-vous avec le télétravailleur s’il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LU" sz="1200" dirty="0" smtClean="0"/>
                        <a:t>désire inspecter le matériel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LU" sz="1200" dirty="0" smtClean="0"/>
                        <a:t>- Accès de l’employeur au logement du télétravailleur doit 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LU" sz="1200" dirty="0" smtClean="0"/>
                        <a:t>limiter à l’endroit où se trouve le matériel de travail mis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LU" sz="1200" dirty="0" smtClean="0"/>
                        <a:t>à disposition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LU" sz="1200" dirty="0" smtClean="0"/>
                        <a:t>- Limitations quant</a:t>
                      </a:r>
                      <a:r>
                        <a:rPr lang="fr-LU" sz="1200" baseline="0" dirty="0" smtClean="0"/>
                        <a:t> aux </a:t>
                      </a:r>
                      <a:r>
                        <a:rPr lang="fr-LU" sz="1200" dirty="0" smtClean="0"/>
                        <a:t>dispositifs de surveillance mis en 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400" dirty="0" smtClean="0"/>
                        <a:t>-</a:t>
                      </a:r>
                      <a:endParaRPr lang="fr-L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448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>
                <a:latin typeface="Arial" charset="0"/>
                <a:cs typeface="Arial" charset="0"/>
              </a:rPr>
              <a:t>Analyse critique du nouveau cadre légal – best of</a:t>
            </a:r>
            <a:endParaRPr lang="fr-L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LU" dirty="0"/>
          </a:p>
          <a:p>
            <a:pPr marL="0" indent="0">
              <a:buNone/>
            </a:pPr>
            <a:r>
              <a:rPr lang="fr-LU" dirty="0" smtClean="0"/>
              <a:t> </a:t>
            </a:r>
            <a:endParaRPr lang="fr-L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953815"/>
              </p:ext>
            </p:extLst>
          </p:nvPr>
        </p:nvGraphicFramePr>
        <p:xfrm>
          <a:off x="247649" y="2227513"/>
          <a:ext cx="8639178" cy="44805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879726"/>
                <a:gridCol w="2879726"/>
                <a:gridCol w="2879726"/>
              </a:tblGrid>
              <a:tr h="241309">
                <a:tc>
                  <a:txBody>
                    <a:bodyPr/>
                    <a:lstStyle/>
                    <a:p>
                      <a:r>
                        <a:rPr lang="fr-LU" sz="1100" dirty="0" smtClean="0"/>
                        <a:t>Equipment</a:t>
                      </a:r>
                      <a:r>
                        <a:rPr lang="fr-LU" sz="1100" baseline="0" dirty="0" smtClean="0"/>
                        <a:t> de travail</a:t>
                      </a:r>
                      <a:endParaRPr lang="fr-L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100" dirty="0" smtClean="0"/>
                        <a:t>Convention</a:t>
                      </a:r>
                      <a:r>
                        <a:rPr lang="fr-LU" sz="1100" baseline="0" dirty="0" smtClean="0"/>
                        <a:t> 2006</a:t>
                      </a:r>
                      <a:endParaRPr lang="fr-L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100" dirty="0" smtClean="0"/>
                        <a:t>Convention 2020</a:t>
                      </a:r>
                      <a:endParaRPr lang="fr-LU" sz="1100" dirty="0"/>
                    </a:p>
                  </a:txBody>
                  <a:tcPr/>
                </a:tc>
              </a:tr>
              <a:tr h="1334295">
                <a:tc>
                  <a:txBody>
                    <a:bodyPr/>
                    <a:lstStyle/>
                    <a:p>
                      <a:endParaRPr lang="fr-L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LU" sz="1100" dirty="0" smtClean="0"/>
                        <a:t>Obligation pour</a:t>
                      </a:r>
                      <a:r>
                        <a:rPr lang="fr-LU" sz="1100" baseline="0" dirty="0" smtClean="0"/>
                        <a:t> l’employeur de s’assurer de la conformité des installations électriques et des lieux de travail. </a:t>
                      </a:r>
                      <a:r>
                        <a:rPr lang="fr-LU" sz="1100" dirty="0" smtClean="0"/>
                        <a:t>Fournitur</a:t>
                      </a:r>
                      <a:r>
                        <a:rPr lang="fr-LU" sz="1100" baseline="0" dirty="0" smtClean="0"/>
                        <a:t>e et installation de l’équipement par l’employeur.</a:t>
                      </a:r>
                      <a:r>
                        <a:rPr lang="fr-LU" sz="1100" dirty="0" smtClean="0"/>
                        <a:t> Prise en charge par l’employeur des coûts directement engendrés par le</a:t>
                      </a:r>
                      <a:r>
                        <a:rPr lang="fr-LU" sz="1100" baseline="0" dirty="0" smtClean="0"/>
                        <a:t> télétravail (p.ex. communications)</a:t>
                      </a:r>
                      <a:endParaRPr lang="fr-L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100" dirty="0" smtClean="0"/>
                        <a:t>Télétravail régulier: employeur fournit l’équipement de travail nécessaire au télétravail et prend en charge les coûts directement engendrés par le télétravail, en particulier ceux liés aux communications (p.ex.</a:t>
                      </a:r>
                      <a:r>
                        <a:rPr lang="fr-LU" sz="1100" baseline="0" dirty="0" smtClean="0"/>
                        <a:t> </a:t>
                      </a:r>
                      <a:r>
                        <a:rPr lang="fr-LU" sz="1100" dirty="0" smtClean="0"/>
                        <a:t>montant forfaitaire mensuel, à convenir d’un commun accord par écrit)</a:t>
                      </a:r>
                    </a:p>
                    <a:p>
                      <a:endParaRPr lang="fr-LU" sz="1100" dirty="0" smtClean="0"/>
                    </a:p>
                    <a:p>
                      <a:r>
                        <a:rPr lang="fr-LU" sz="1100" dirty="0" smtClean="0"/>
                        <a:t>A contrario: pas d’obligation pour le télétravail occasionnel</a:t>
                      </a:r>
                      <a:endParaRPr lang="fr-LU" sz="1100" dirty="0"/>
                    </a:p>
                  </a:txBody>
                  <a:tcPr/>
                </a:tc>
              </a:tr>
              <a:tr h="1178154">
                <a:tc>
                  <a:txBody>
                    <a:bodyPr/>
                    <a:lstStyle/>
                    <a:p>
                      <a:endParaRPr lang="fr-L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LU" sz="1100" dirty="0" smtClean="0"/>
                        <a:t>Obligation</a:t>
                      </a:r>
                      <a:r>
                        <a:rPr lang="fr-LU" sz="1100" baseline="0" dirty="0" smtClean="0"/>
                        <a:t> de fournir un service d’appui technique. L’employeur assume la responsabilité des coûts liés à la perte ou à la détérioration des équipements et des données utilisés par le télétravailleur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100" dirty="0" smtClean="0"/>
                        <a:t>Télétravailleur </a:t>
                      </a:r>
                      <a:r>
                        <a:rPr lang="fr-LU" sz="1100" u="sng" dirty="0" smtClean="0"/>
                        <a:t>peut</a:t>
                      </a:r>
                      <a:r>
                        <a:rPr lang="fr-LU" sz="1100" dirty="0" smtClean="0"/>
                        <a:t> demander un service approprié d’appui technique. L’employeur assume la responsabilité, sans préjudice de l’article L. 121-9 du Code du travail, des coûts liés à la perte ou à la détérioration des équipements et des données utilisés par le télétravailleur</a:t>
                      </a:r>
                      <a:endParaRPr lang="fr-LU" sz="1100" dirty="0"/>
                    </a:p>
                  </a:txBody>
                  <a:tcPr/>
                </a:tc>
              </a:tr>
              <a:tr h="709731">
                <a:tc>
                  <a:txBody>
                    <a:bodyPr/>
                    <a:lstStyle/>
                    <a:p>
                      <a:endParaRPr lang="fr-L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LU" sz="1100" dirty="0" smtClean="0"/>
                        <a:t>En cas de panne ou de mauvais fonctionnement des équipements de travail, le télétravailleur doit en aviser immédiatement l’entreprise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100" dirty="0" smtClean="0"/>
                        <a:t>Idem</a:t>
                      </a:r>
                      <a:endParaRPr lang="fr-LU" sz="1100" dirty="0"/>
                    </a:p>
                  </a:txBody>
                  <a:tcPr/>
                </a:tc>
              </a:tr>
              <a:tr h="404998">
                <a:tc>
                  <a:txBody>
                    <a:bodyPr/>
                    <a:lstStyle/>
                    <a:p>
                      <a:endParaRPr lang="fr-L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LU" sz="1100" dirty="0" smtClean="0"/>
                        <a:t>Le télétravailleur prend soin des équipements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100" dirty="0" smtClean="0"/>
                        <a:t>Idem</a:t>
                      </a:r>
                      <a:endParaRPr lang="fr-LU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082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>
                <a:solidFill>
                  <a:srgbClr val="005390"/>
                </a:solidFill>
                <a:latin typeface="Arial" charset="0"/>
                <a:cs typeface="Arial" charset="0"/>
              </a:rPr>
              <a:t>Analyse critique du nouveau cadre légal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LU" dirty="0" smtClean="0"/>
          </a:p>
          <a:p>
            <a:r>
              <a:rPr lang="fr-LU" smtClean="0"/>
              <a:t>Conclusion:</a:t>
            </a:r>
          </a:p>
          <a:p>
            <a:endParaRPr lang="fr-LU" dirty="0" smtClean="0"/>
          </a:p>
          <a:p>
            <a:pPr lvl="1"/>
            <a:r>
              <a:rPr lang="fr-LU" dirty="0" smtClean="0"/>
              <a:t>Différenciation télétravail usuel / mesure de flexibilisation</a:t>
            </a:r>
          </a:p>
          <a:p>
            <a:pPr lvl="1"/>
            <a:r>
              <a:rPr lang="fr-LU" dirty="0" smtClean="0"/>
              <a:t>Chaque </a:t>
            </a:r>
            <a:r>
              <a:rPr lang="fr-LU" dirty="0"/>
              <a:t>période passée en télétravail devra faire l'objet d'une trace écrite </a:t>
            </a:r>
            <a:endParaRPr lang="fr-LU" dirty="0" smtClean="0"/>
          </a:p>
          <a:p>
            <a:endParaRPr lang="fr-LU" dirty="0" smtClean="0"/>
          </a:p>
          <a:p>
            <a:r>
              <a:rPr lang="fr-LU" dirty="0" smtClean="0"/>
              <a:t>Points de critique:</a:t>
            </a:r>
          </a:p>
          <a:p>
            <a:endParaRPr lang="fr-LU" dirty="0" smtClean="0"/>
          </a:p>
          <a:p>
            <a:pPr lvl="1"/>
            <a:r>
              <a:rPr lang="fr-LU" dirty="0" smtClean="0"/>
              <a:t>Moins </a:t>
            </a:r>
            <a:r>
              <a:rPr lang="fr-LU" dirty="0"/>
              <a:t>de formalisme et plus de flexibilité d’une part…</a:t>
            </a:r>
          </a:p>
          <a:p>
            <a:pPr lvl="1"/>
            <a:r>
              <a:rPr lang="fr-LU" dirty="0"/>
              <a:t>Plus de formalisme et mois de flexibilité d’autre part</a:t>
            </a:r>
          </a:p>
          <a:p>
            <a:pPr lvl="1"/>
            <a:r>
              <a:rPr lang="fr-LU" dirty="0" smtClean="0"/>
              <a:t>Impact </a:t>
            </a:r>
            <a:r>
              <a:rPr lang="fr-LU" dirty="0"/>
              <a:t>sur le télétravail « sauvage </a:t>
            </a:r>
            <a:r>
              <a:rPr lang="fr-LU" dirty="0" smtClean="0"/>
              <a:t>»?</a:t>
            </a:r>
          </a:p>
          <a:p>
            <a:pPr lvl="1"/>
            <a:r>
              <a:rPr lang="fr-LU" dirty="0" smtClean="0"/>
              <a:t>Définition </a:t>
            </a:r>
            <a:r>
              <a:rPr lang="fr-LU" dirty="0"/>
              <a:t>du télétravail occasionnel </a:t>
            </a:r>
            <a:r>
              <a:rPr lang="fr-LU" dirty="0" smtClean="0"/>
              <a:t>: on </a:t>
            </a:r>
            <a:r>
              <a:rPr lang="fr-LU" dirty="0"/>
              <a:t>ne se sait pas à l’avance si on va dépasser les 10% du temps de travail normal annuel. </a:t>
            </a:r>
          </a:p>
        </p:txBody>
      </p:sp>
    </p:spTree>
    <p:extLst>
      <p:ext uri="{BB962C8B-B14F-4D97-AF65-F5344CB8AC3E}">
        <p14:creationId xmlns:p14="http://schemas.microsoft.com/office/powerpoint/2010/main" val="3279128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Quelles sont les </a:t>
            </a:r>
            <a:r>
              <a:rPr lang="fr-LU" smtClean="0"/>
              <a:t>perspectives d’avenir?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LU" dirty="0" smtClean="0"/>
              <a:t>Nous </a:t>
            </a:r>
            <a:r>
              <a:rPr lang="fr-LU" dirty="0"/>
              <a:t>ne sommes pas au bout de nos peines…</a:t>
            </a:r>
          </a:p>
          <a:p>
            <a:pPr lvl="1"/>
            <a:endParaRPr lang="fr-LU" dirty="0" smtClean="0"/>
          </a:p>
          <a:p>
            <a:pPr lvl="1"/>
            <a:r>
              <a:rPr lang="fr-LU" dirty="0" smtClean="0"/>
              <a:t>Besoin </a:t>
            </a:r>
            <a:r>
              <a:rPr lang="fr-LU" dirty="0"/>
              <a:t>de renégociation des accords fiscaux </a:t>
            </a:r>
            <a:r>
              <a:rPr lang="fr-LU" dirty="0" smtClean="0"/>
              <a:t>bilatéraux</a:t>
            </a:r>
          </a:p>
          <a:p>
            <a:pPr lvl="1"/>
            <a:endParaRPr lang="fr-LU" dirty="0" smtClean="0"/>
          </a:p>
          <a:p>
            <a:pPr marL="285750" lvl="1">
              <a:spcBef>
                <a:spcPts val="0"/>
              </a:spcBef>
              <a:buFont typeface="Arial" panose="020B0604020202020204" pitchFamily="34" charset="0"/>
              <a:buChar char="■"/>
            </a:pPr>
            <a:r>
              <a:rPr lang="fr-LU" dirty="0" smtClean="0">
                <a:solidFill>
                  <a:schemeClr val="accent6"/>
                </a:solidFill>
              </a:rPr>
              <a:t>Quelles </a:t>
            </a:r>
            <a:r>
              <a:rPr lang="fr-LU" dirty="0">
                <a:solidFill>
                  <a:schemeClr val="accent6"/>
                </a:solidFill>
              </a:rPr>
              <a:t>perspectives d’avenir dans les secteurs règlementés?</a:t>
            </a:r>
          </a:p>
          <a:p>
            <a:pPr lvl="1"/>
            <a:endParaRPr lang="fr-LU" dirty="0" smtClean="0"/>
          </a:p>
          <a:p>
            <a:pPr lvl="1"/>
            <a:r>
              <a:rPr lang="fr-LU" dirty="0" smtClean="0"/>
              <a:t>Attente </a:t>
            </a:r>
            <a:r>
              <a:rPr lang="fr-LU" dirty="0"/>
              <a:t>et spéculations </a:t>
            </a:r>
            <a:r>
              <a:rPr lang="fr-LU"/>
              <a:t>autour </a:t>
            </a:r>
            <a:r>
              <a:rPr lang="fr-LU" smtClean="0"/>
              <a:t>d’une circulaire CSSF </a:t>
            </a:r>
            <a:endParaRPr lang="fr-LU" dirty="0"/>
          </a:p>
          <a:p>
            <a:pPr lvl="1"/>
            <a:endParaRPr lang="fr-LU" dirty="0" smtClean="0"/>
          </a:p>
          <a:p>
            <a:pPr lvl="1"/>
            <a:r>
              <a:rPr lang="fr-LU" dirty="0" smtClean="0"/>
              <a:t>Droit à la déconnexion: élaboration d’un avis par les partenaires sociaux demandé par le ministre du Travail</a:t>
            </a:r>
            <a:endParaRPr lang="fr-LU" dirty="0"/>
          </a:p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1923641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LU" dirty="0">
                <a:solidFill>
                  <a:srgbClr val="1F447B"/>
                </a:solidFill>
              </a:rPr>
              <a:t>QUESTIONS?</a:t>
            </a:r>
            <a:endParaRPr lang="en-GB" dirty="0">
              <a:solidFill>
                <a:srgbClr val="1F4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0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423260"/>
            <a:ext cx="7772400" cy="1470025"/>
          </a:xfrm>
        </p:spPr>
        <p:txBody>
          <a:bodyPr/>
          <a:lstStyle/>
          <a:p>
            <a:r>
              <a:rPr lang="fr-LU" dirty="0" smtClean="0"/>
              <a:t>MERCI POUR VOTRE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27"/>
          </p:nvPr>
        </p:nvSpPr>
        <p:spPr>
          <a:xfrm>
            <a:off x="5821077" y="3467952"/>
            <a:ext cx="3249032" cy="682625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9777" y="995363"/>
            <a:ext cx="7323698" cy="752475"/>
          </a:xfrm>
        </p:spPr>
        <p:txBody>
          <a:bodyPr/>
          <a:lstStyle/>
          <a:p>
            <a:r>
              <a:rPr lang="en-GB" dirty="0" smtClean="0"/>
              <a:t>Nous </a:t>
            </a:r>
            <a:r>
              <a:rPr lang="en-GB" dirty="0" err="1" smtClean="0"/>
              <a:t>contacter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51173" y="2078209"/>
            <a:ext cx="2890838" cy="235628"/>
          </a:xfrm>
        </p:spPr>
        <p:txBody>
          <a:bodyPr/>
          <a:lstStyle/>
          <a:p>
            <a:r>
              <a:rPr lang="en-GB" dirty="0" smtClean="0"/>
              <a:t>Philippe Schmit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68929" y="2399266"/>
            <a:ext cx="2890838" cy="682625"/>
          </a:xfrm>
        </p:spPr>
        <p:txBody>
          <a:bodyPr/>
          <a:lstStyle/>
          <a:p>
            <a:r>
              <a:rPr lang="en-GB" dirty="0" smtClean="0"/>
              <a:t>Partner</a:t>
            </a:r>
            <a:endParaRPr lang="en-GB" dirty="0"/>
          </a:p>
          <a:p>
            <a:r>
              <a:rPr lang="en-GB" dirty="0" err="1" smtClean="0">
                <a:hlinkClick r:id="rId3"/>
              </a:rPr>
              <a:t>philippe,schmit@arendt.com</a:t>
            </a:r>
            <a:endParaRPr lang="en-GB" dirty="0" smtClean="0"/>
          </a:p>
          <a:p>
            <a:r>
              <a:rPr lang="en-GB" dirty="0" smtClean="0"/>
              <a:t>+352 40 78 78 240</a:t>
            </a:r>
            <a:endParaRPr lang="en-GB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7" y="2025744"/>
            <a:ext cx="1773900" cy="1773900"/>
          </a:xfrm>
        </p:spPr>
      </p:pic>
      <p:pic>
        <p:nvPicPr>
          <p:cNvPr id="3" name="Picture Placeholder 2"/>
          <p:cNvPicPr>
            <a:picLocks noGrp="1" noChangeAspect="1"/>
          </p:cNvPicPr>
          <p:nvPr>
            <p:ph type="pic" sz="quarter" idx="3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" b="89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932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826" y="971550"/>
            <a:ext cx="8024813" cy="647700"/>
          </a:xfrm>
        </p:spPr>
        <p:txBody>
          <a:bodyPr/>
          <a:lstStyle/>
          <a:p>
            <a:r>
              <a:rPr lang="fr-LU" b="0" dirty="0" smtClean="0"/>
              <a:t>Etat des lieux du cadre légal existant</a:t>
            </a:r>
            <a:endParaRPr lang="fr-LU" b="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4826" y="1822451"/>
            <a:ext cx="8294544" cy="4525963"/>
          </a:xfrm>
        </p:spPr>
        <p:txBody>
          <a:bodyPr/>
          <a:lstStyle/>
          <a:p>
            <a:pPr marL="0" indent="0">
              <a:buNone/>
            </a:pPr>
            <a:endParaRPr lang="fr-LU" dirty="0" smtClean="0"/>
          </a:p>
          <a:p>
            <a:pPr marL="0" indent="0">
              <a:buNone/>
            </a:pPr>
            <a:endParaRPr lang="fr-LU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867100"/>
              </p:ext>
            </p:extLst>
          </p:nvPr>
        </p:nvGraphicFramePr>
        <p:xfrm>
          <a:off x="1210399" y="2566266"/>
          <a:ext cx="6744275" cy="16717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8457"/>
                <a:gridCol w="4525818"/>
              </a:tblGrid>
              <a:tr h="757382">
                <a:tc>
                  <a:txBody>
                    <a:bodyPr/>
                    <a:lstStyle/>
                    <a:p>
                      <a:pPr algn="ctr"/>
                      <a:r>
                        <a:rPr lang="fr-LU" sz="1400" b="0" dirty="0" smtClean="0"/>
                        <a:t>Simple faveur ponctuelle de flexibilisation</a:t>
                      </a:r>
                      <a:endParaRPr lang="fr-L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sz="1600" b="0" baseline="0" dirty="0" smtClean="0"/>
                        <a:t>Recours habituel et régulier au télétravail</a:t>
                      </a:r>
                      <a:endParaRPr lang="fr-LU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LU" sz="1600" dirty="0" smtClean="0"/>
                        <a:t>Code</a:t>
                      </a:r>
                      <a:r>
                        <a:rPr lang="fr-LU" sz="1600" baseline="0" dirty="0" smtClean="0"/>
                        <a:t> du travail</a:t>
                      </a:r>
                      <a:endParaRPr lang="fr-LU" sz="1600" dirty="0" smtClean="0"/>
                    </a:p>
                    <a:p>
                      <a:pPr algn="l"/>
                      <a:endParaRPr lang="fr-L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LU" sz="1600" dirty="0" smtClean="0"/>
                        <a:t>Code du travail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LU" sz="1600" u="none" smtClean="0"/>
                        <a:t>Convention du 21 février</a:t>
                      </a:r>
                      <a:r>
                        <a:rPr lang="fr-LU" sz="1600" u="none" baseline="0" smtClean="0"/>
                        <a:t> </a:t>
                      </a:r>
                      <a:r>
                        <a:rPr lang="fr-LU" sz="1600" u="none" smtClean="0"/>
                        <a:t>2006 </a:t>
                      </a:r>
                      <a:r>
                        <a:rPr lang="fr-LU" sz="1600" u="none" dirty="0" smtClean="0"/>
                        <a:t>relative au régime juridique</a:t>
                      </a:r>
                      <a:r>
                        <a:rPr lang="fr-LU" sz="1600" u="none" baseline="0" dirty="0" smtClean="0"/>
                        <a:t> du Télétravail</a:t>
                      </a:r>
                      <a:endParaRPr lang="fr-LU" sz="1600" b="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Résultat de recherche d'images pour &quot;télétravail bonhomm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580" y="4792374"/>
            <a:ext cx="1556039" cy="155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21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Et le Covid</a:t>
            </a:r>
            <a:r>
              <a:rPr lang="fr-LU" dirty="0"/>
              <a:t>-</a:t>
            </a:r>
            <a:r>
              <a:rPr lang="fr-LU" dirty="0" smtClean="0"/>
              <a:t>19 dans tout cela?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LU" sz="1600" dirty="0" smtClean="0">
                <a:solidFill>
                  <a:schemeClr val="tx1"/>
                </a:solidFill>
              </a:rPr>
              <a:t>Comment les entreprises </a:t>
            </a:r>
            <a:r>
              <a:rPr lang="fr-LU" sz="1600" dirty="0" err="1" smtClean="0">
                <a:solidFill>
                  <a:schemeClr val="tx1"/>
                </a:solidFill>
              </a:rPr>
              <a:t>ont-elles</a:t>
            </a:r>
            <a:r>
              <a:rPr lang="fr-LU" sz="1600" dirty="0" smtClean="0">
                <a:solidFill>
                  <a:schemeClr val="tx1"/>
                </a:solidFill>
              </a:rPr>
              <a:t> mis en place le télétravail en début de pandémie?</a:t>
            </a:r>
          </a:p>
          <a:p>
            <a:pPr lvl="1" algn="just"/>
            <a:endParaRPr lang="fr-LU" sz="1400" dirty="0" smtClean="0">
              <a:solidFill>
                <a:schemeClr val="tx1"/>
              </a:solidFill>
            </a:endParaRPr>
          </a:p>
          <a:p>
            <a:pPr lvl="1" algn="just"/>
            <a:r>
              <a:rPr lang="fr-LU" sz="1400" dirty="0" smtClean="0">
                <a:solidFill>
                  <a:schemeClr val="tx1"/>
                </a:solidFill>
              </a:rPr>
              <a:t>Peu d’intérêt pour la convention applicable</a:t>
            </a:r>
          </a:p>
          <a:p>
            <a:pPr lvl="1" algn="just"/>
            <a:r>
              <a:rPr lang="fr-LU" sz="1400" dirty="0" smtClean="0">
                <a:solidFill>
                  <a:schemeClr val="tx1"/>
                </a:solidFill>
              </a:rPr>
              <a:t>Mise en place de règlements internes spécifiques vs. télétravail « sauvage »</a:t>
            </a:r>
          </a:p>
          <a:p>
            <a:pPr lvl="1" algn="just"/>
            <a:r>
              <a:rPr lang="fr-LU" sz="1400" dirty="0" smtClean="0">
                <a:solidFill>
                  <a:schemeClr val="tx1"/>
                </a:solidFill>
              </a:rPr>
              <a:t>Impact de la politique « </a:t>
            </a:r>
            <a:r>
              <a:rPr lang="fr-LU" sz="1400" dirty="0" err="1" smtClean="0">
                <a:solidFill>
                  <a:schemeClr val="tx1"/>
                </a:solidFill>
              </a:rPr>
              <a:t>bring</a:t>
            </a:r>
            <a:r>
              <a:rPr lang="fr-LU" sz="1400" dirty="0" smtClean="0">
                <a:solidFill>
                  <a:schemeClr val="tx1"/>
                </a:solidFill>
              </a:rPr>
              <a:t> </a:t>
            </a:r>
            <a:r>
              <a:rPr lang="fr-LU" sz="1400" dirty="0" err="1" smtClean="0">
                <a:solidFill>
                  <a:schemeClr val="tx1"/>
                </a:solidFill>
              </a:rPr>
              <a:t>your</a:t>
            </a:r>
            <a:r>
              <a:rPr lang="fr-LU" sz="1400" dirty="0" smtClean="0">
                <a:solidFill>
                  <a:schemeClr val="tx1"/>
                </a:solidFill>
              </a:rPr>
              <a:t> </a:t>
            </a:r>
            <a:r>
              <a:rPr lang="fr-LU" sz="1400" dirty="0" err="1" smtClean="0">
                <a:solidFill>
                  <a:schemeClr val="tx1"/>
                </a:solidFill>
              </a:rPr>
              <a:t>own</a:t>
            </a:r>
            <a:r>
              <a:rPr lang="fr-LU" sz="1400" dirty="0" smtClean="0">
                <a:solidFill>
                  <a:schemeClr val="tx1"/>
                </a:solidFill>
              </a:rPr>
              <a:t> </a:t>
            </a:r>
            <a:r>
              <a:rPr lang="fr-LU" sz="1400" dirty="0" err="1" smtClean="0">
                <a:solidFill>
                  <a:schemeClr val="tx1"/>
                </a:solidFill>
              </a:rPr>
              <a:t>device</a:t>
            </a:r>
            <a:r>
              <a:rPr lang="fr-LU" sz="1400" dirty="0" smtClean="0">
                <a:solidFill>
                  <a:schemeClr val="tx1"/>
                </a:solidFill>
              </a:rPr>
              <a:t> » dans certains secteurs régulés</a:t>
            </a:r>
          </a:p>
          <a:p>
            <a:pPr algn="just"/>
            <a:endParaRPr lang="fr-LU" sz="1600" dirty="0" smtClean="0">
              <a:solidFill>
                <a:schemeClr val="tx1"/>
              </a:solidFill>
            </a:endParaRPr>
          </a:p>
          <a:p>
            <a:pPr algn="just"/>
            <a:r>
              <a:rPr lang="fr-LU" sz="1600" dirty="0" smtClean="0">
                <a:solidFill>
                  <a:schemeClr val="tx1"/>
                </a:solidFill>
              </a:rPr>
              <a:t>Quelles suites juridiques pour de cette « navigation à vue » et nos recommandations ?</a:t>
            </a:r>
          </a:p>
          <a:p>
            <a:pPr algn="just"/>
            <a:endParaRPr lang="fr-LU" sz="1600" dirty="0" smtClean="0">
              <a:solidFill>
                <a:schemeClr val="tx1"/>
              </a:solidFill>
            </a:endParaRPr>
          </a:p>
          <a:p>
            <a:pPr algn="just"/>
            <a:r>
              <a:rPr lang="fr-LU" sz="1600" dirty="0" smtClean="0">
                <a:solidFill>
                  <a:schemeClr val="tx1"/>
                </a:solidFill>
              </a:rPr>
              <a:t>Quel a été l’impact de cet exercice grandeur nature sur l’évolution des règles applicables?</a:t>
            </a:r>
          </a:p>
          <a:p>
            <a:pPr lvl="1" algn="just"/>
            <a:endParaRPr lang="fr-LU" sz="1400" dirty="0" smtClean="0">
              <a:solidFill>
                <a:schemeClr val="tx1"/>
              </a:solidFill>
            </a:endParaRPr>
          </a:p>
          <a:p>
            <a:pPr lvl="1" algn="just"/>
            <a:r>
              <a:rPr lang="fr-LU" sz="1400" dirty="0" smtClean="0">
                <a:solidFill>
                  <a:schemeClr val="tx1"/>
                </a:solidFill>
              </a:rPr>
              <a:t>Réactions des organisations professionnelles, syndicats, groupements d’employeurs et partis politiques (FEDIL, OGBL, UEL, CSV, …)</a:t>
            </a:r>
          </a:p>
          <a:p>
            <a:pPr lvl="1" algn="just"/>
            <a:r>
              <a:rPr lang="fr-LU" sz="1400" dirty="0" smtClean="0">
                <a:solidFill>
                  <a:schemeClr val="tx1"/>
                </a:solidFill>
              </a:rPr>
              <a:t>Unanimité en vue d’un accroissement de la flexibilisation du télétravail</a:t>
            </a:r>
          </a:p>
          <a:p>
            <a:pPr lvl="1" algn="just"/>
            <a:r>
              <a:rPr lang="fr-LU" sz="1400" dirty="0" smtClean="0">
                <a:solidFill>
                  <a:schemeClr val="tx1"/>
                </a:solidFill>
              </a:rPr>
              <a:t>Avis et recommandation du Conseil Economique et Social du 11 septembre 2020 (avec proposition d’une nouvelle convention)</a:t>
            </a:r>
            <a:endParaRPr lang="fr-L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1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457200" eaLnBrk="0" hangingPunct="0">
              <a:spcBef>
                <a:spcPct val="20000"/>
              </a:spcBef>
            </a:pPr>
            <a:r>
              <a:rPr lang="fr-LU" sz="2000" b="0" dirty="0">
                <a:latin typeface="Arial" charset="0"/>
                <a:ea typeface="+mn-ea"/>
                <a:cs typeface="Arial" charset="0"/>
              </a:rPr>
              <a:t>Avis du Conseil Economique et Social du 11 septembre </a:t>
            </a:r>
            <a:r>
              <a:rPr lang="fr-LU" sz="2000" b="0" dirty="0" smtClean="0">
                <a:latin typeface="Arial" charset="0"/>
                <a:ea typeface="+mn-ea"/>
                <a:cs typeface="Arial" charset="0"/>
              </a:rPr>
              <a:t>2020</a:t>
            </a:r>
            <a:endParaRPr lang="fr-LU" sz="2000" b="0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5" y="1747559"/>
            <a:ext cx="8157882" cy="4317065"/>
          </a:xfrm>
        </p:spPr>
        <p:txBody>
          <a:bodyPr/>
          <a:lstStyle/>
          <a:p>
            <a:pPr algn="just"/>
            <a:r>
              <a:rPr lang="fr-LU" sz="1600" dirty="0" smtClean="0"/>
              <a:t>Avènement </a:t>
            </a:r>
            <a:r>
              <a:rPr lang="fr-LU" sz="1600" dirty="0"/>
              <a:t>de la crise sanitaire </a:t>
            </a:r>
            <a:r>
              <a:rPr lang="fr-LU" sz="1600" dirty="0" smtClean="0"/>
              <a:t>/ mesures </a:t>
            </a:r>
            <a:r>
              <a:rPr lang="fr-LU" sz="1600" dirty="0"/>
              <a:t>de </a:t>
            </a:r>
            <a:r>
              <a:rPr lang="fr-LU" sz="1600" dirty="0" smtClean="0"/>
              <a:t>confinement: le </a:t>
            </a:r>
            <a:r>
              <a:rPr lang="fr-LU" sz="1600" dirty="0"/>
              <a:t>recours </a:t>
            </a:r>
            <a:r>
              <a:rPr lang="fr-LU" sz="1600" dirty="0" smtClean="0"/>
              <a:t>au télétravail </a:t>
            </a:r>
            <a:r>
              <a:rPr lang="fr-LU" sz="1600" dirty="0"/>
              <a:t>a explosé du jour au </a:t>
            </a:r>
            <a:r>
              <a:rPr lang="fr-LU" sz="1600" dirty="0" smtClean="0"/>
              <a:t>lendemain</a:t>
            </a:r>
          </a:p>
          <a:p>
            <a:pPr algn="just"/>
            <a:endParaRPr lang="fr-LU" sz="1600" dirty="0" smtClean="0"/>
          </a:p>
          <a:p>
            <a:pPr algn="just"/>
            <a:r>
              <a:rPr lang="fr-LU" sz="1600" dirty="0" smtClean="0"/>
              <a:t>Face à cette </a:t>
            </a:r>
            <a:r>
              <a:rPr lang="fr-LU" sz="1600" dirty="0"/>
              <a:t>situation exceptionnelle, le CES a estimé que son apport </a:t>
            </a:r>
            <a:r>
              <a:rPr lang="fr-LU" sz="1600" dirty="0" smtClean="0"/>
              <a:t>à la question du télétravail (au-delà du </a:t>
            </a:r>
            <a:r>
              <a:rPr lang="fr-LU" sz="1600" dirty="0"/>
              <a:t>seul </a:t>
            </a:r>
            <a:r>
              <a:rPr lang="fr-LU" sz="1600" dirty="0" smtClean="0"/>
              <a:t>télétravail des frontaliers) était utile et approprié</a:t>
            </a:r>
          </a:p>
          <a:p>
            <a:pPr algn="just"/>
            <a:endParaRPr lang="fr-LU" sz="1600" dirty="0" smtClean="0"/>
          </a:p>
          <a:p>
            <a:pPr algn="just"/>
            <a:r>
              <a:rPr lang="fr-LU" sz="1600" dirty="0"/>
              <a:t>Constats</a:t>
            </a:r>
            <a:r>
              <a:rPr lang="fr-LU" sz="1600" dirty="0" smtClean="0"/>
              <a:t>:</a:t>
            </a:r>
          </a:p>
          <a:p>
            <a:pPr algn="just"/>
            <a:endParaRPr lang="fr-LU" sz="1600" dirty="0" smtClean="0"/>
          </a:p>
          <a:p>
            <a:pPr lvl="1" algn="just"/>
            <a:r>
              <a:rPr lang="fr-LU" sz="1400" dirty="0" smtClean="0"/>
              <a:t>cadre </a:t>
            </a:r>
            <a:r>
              <a:rPr lang="fr-LU" sz="1400" dirty="0"/>
              <a:t>légal et réglementaire actuel du télétravail </a:t>
            </a:r>
            <a:r>
              <a:rPr lang="fr-LU" sz="1400" dirty="0" smtClean="0"/>
              <a:t>n’est plus en adéquation avec l’accélération </a:t>
            </a:r>
            <a:r>
              <a:rPr lang="fr-LU" sz="1400" dirty="0"/>
              <a:t>de la </a:t>
            </a:r>
            <a:r>
              <a:rPr lang="fr-LU" sz="1400" dirty="0" smtClean="0"/>
              <a:t>digitalisation</a:t>
            </a:r>
          </a:p>
          <a:p>
            <a:pPr lvl="1" algn="just"/>
            <a:r>
              <a:rPr lang="fr-LU" sz="1400" dirty="0" smtClean="0"/>
              <a:t>banalisation de l’utilisation des « </a:t>
            </a:r>
            <a:r>
              <a:rPr lang="fr-LU" sz="1400" dirty="0"/>
              <a:t>technologies de l’information et de </a:t>
            </a:r>
            <a:r>
              <a:rPr lang="fr-LU" sz="1400" dirty="0" smtClean="0"/>
              <a:t>la communication </a:t>
            </a:r>
            <a:r>
              <a:rPr lang="fr-LU" sz="1400" dirty="0"/>
              <a:t>»  </a:t>
            </a:r>
            <a:r>
              <a:rPr lang="fr-LU" sz="1400" dirty="0" smtClean="0"/>
              <a:t>- télétravail </a:t>
            </a:r>
            <a:r>
              <a:rPr lang="fr-LU" sz="1400" dirty="0"/>
              <a:t>devient possible à partir de n’importe quel lieu à n’importe quelle </a:t>
            </a:r>
            <a:r>
              <a:rPr lang="fr-LU" sz="1400" dirty="0" smtClean="0"/>
              <a:t>heure</a:t>
            </a:r>
          </a:p>
          <a:p>
            <a:pPr lvl="1" algn="just"/>
            <a:r>
              <a:rPr lang="fr-LU" sz="1400" dirty="0" smtClean="0">
                <a:solidFill>
                  <a:srgbClr val="0C0C0C"/>
                </a:solidFill>
              </a:rPr>
              <a:t>le </a:t>
            </a:r>
            <a:r>
              <a:rPr lang="fr-LU" sz="1400" dirty="0">
                <a:solidFill>
                  <a:srgbClr val="0C0C0C"/>
                </a:solidFill>
              </a:rPr>
              <a:t>gouvernement prévoit dans son accord de coalition 2018-2023 d’évaluer </a:t>
            </a:r>
            <a:r>
              <a:rPr lang="fr-LU" sz="1400" dirty="0" smtClean="0">
                <a:solidFill>
                  <a:srgbClr val="0C0C0C"/>
                </a:solidFill>
              </a:rPr>
              <a:t>l’accord interprofessionnel </a:t>
            </a:r>
            <a:r>
              <a:rPr lang="fr-LU" sz="1400" dirty="0" smtClean="0"/>
              <a:t>existent</a:t>
            </a:r>
            <a:endParaRPr lang="fr-LU" sz="1400" dirty="0" smtClean="0">
              <a:solidFill>
                <a:srgbClr val="0C0C0C"/>
              </a:solidFill>
            </a:endParaRPr>
          </a:p>
          <a:p>
            <a:pPr lvl="1" algn="just"/>
            <a:r>
              <a:rPr lang="fr-LU" sz="1400" dirty="0" smtClean="0"/>
              <a:t>l'étude </a:t>
            </a:r>
            <a:r>
              <a:rPr lang="fr-LU" sz="1400" dirty="0" err="1" smtClean="0"/>
              <a:t>Rifkin</a:t>
            </a:r>
            <a:r>
              <a:rPr lang="fr-LU" sz="1400" dirty="0" smtClean="0"/>
              <a:t> portant </a:t>
            </a:r>
            <a:r>
              <a:rPr lang="fr-LU" sz="1400" dirty="0"/>
              <a:t>sur la « Troisième révolution industrielle » </a:t>
            </a:r>
            <a:r>
              <a:rPr lang="fr-LU" sz="1400" dirty="0" smtClean="0"/>
              <a:t>considère </a:t>
            </a:r>
            <a:r>
              <a:rPr lang="fr-LU" sz="1400" dirty="0"/>
              <a:t>le télétravail </a:t>
            </a:r>
            <a:r>
              <a:rPr lang="fr-LU" sz="1400" dirty="0" smtClean="0"/>
              <a:t>comme </a:t>
            </a:r>
            <a:r>
              <a:rPr lang="fr-LU" sz="1400" dirty="0"/>
              <a:t>un élément central de sa </a:t>
            </a:r>
            <a:r>
              <a:rPr lang="fr-LU" sz="1400" dirty="0" smtClean="0"/>
              <a:t>stratégie contribuant </a:t>
            </a:r>
            <a:r>
              <a:rPr lang="fr-LU" sz="1400" dirty="0"/>
              <a:t>à limiter progressivement les demandes de mobilité à l’avenir</a:t>
            </a:r>
            <a:endParaRPr lang="fr-LU" sz="1400" dirty="0">
              <a:solidFill>
                <a:srgbClr val="0C0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sz="2000" dirty="0" smtClean="0"/>
              <a:t>Le jour J… 20 octobre 2020 ou la mort d’un dinosaure juridique</a:t>
            </a:r>
            <a:endParaRPr lang="fr-LU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LU" dirty="0" smtClean="0"/>
              <a:t>Signature par les partenaires sociaux d’une nouvelle convention encadrant le télétravail</a:t>
            </a:r>
          </a:p>
          <a:p>
            <a:endParaRPr lang="fr-LU" dirty="0" smtClean="0"/>
          </a:p>
          <a:p>
            <a:r>
              <a:rPr lang="fr-LU" dirty="0" smtClean="0"/>
              <a:t>Basée </a:t>
            </a:r>
            <a:r>
              <a:rPr lang="fr-LU" dirty="0"/>
              <a:t>sur l’avis émis </a:t>
            </a:r>
            <a:r>
              <a:rPr lang="fr-LU" dirty="0" smtClean="0"/>
              <a:t>par </a:t>
            </a:r>
            <a:r>
              <a:rPr lang="fr-LU" dirty="0"/>
              <a:t>le CES </a:t>
            </a:r>
            <a:r>
              <a:rPr lang="fr-LU" dirty="0" smtClean="0"/>
              <a:t>afin </a:t>
            </a:r>
            <a:r>
              <a:rPr lang="fr-LU" dirty="0"/>
              <a:t>de remplacer l’ancienne </a:t>
            </a:r>
            <a:r>
              <a:rPr lang="fr-LU" dirty="0" smtClean="0"/>
              <a:t>mouture</a:t>
            </a:r>
          </a:p>
          <a:p>
            <a:pPr marL="0" indent="0">
              <a:buNone/>
            </a:pPr>
            <a:endParaRPr lang="fr-LU" dirty="0" smtClean="0"/>
          </a:p>
          <a:p>
            <a:r>
              <a:rPr lang="fr-LU" dirty="0" smtClean="0"/>
              <a:t>Majeures innovations: </a:t>
            </a:r>
          </a:p>
          <a:p>
            <a:pPr lvl="1"/>
            <a:r>
              <a:rPr lang="fr-LU" dirty="0" smtClean="0"/>
              <a:t>encadrement du </a:t>
            </a:r>
            <a:r>
              <a:rPr lang="fr-LU" dirty="0"/>
              <a:t>télétravail </a:t>
            </a:r>
            <a:r>
              <a:rPr lang="fr-LU" dirty="0" smtClean="0"/>
              <a:t>occasionnel</a:t>
            </a:r>
          </a:p>
          <a:p>
            <a:pPr lvl="1"/>
            <a:r>
              <a:rPr lang="fr-LU" dirty="0"/>
              <a:t>c</a:t>
            </a:r>
            <a:r>
              <a:rPr lang="fr-LU" dirty="0" smtClean="0"/>
              <a:t>hangement des </a:t>
            </a:r>
            <a:r>
              <a:rPr lang="fr-LU" dirty="0"/>
              <a:t>règles en termes </a:t>
            </a:r>
            <a:r>
              <a:rPr lang="fr-LU" dirty="0" smtClean="0"/>
              <a:t>d’équipement mis à disposition (télétravail régulier vs. pratique exceptionnelle)</a:t>
            </a:r>
          </a:p>
          <a:p>
            <a:pPr lvl="1"/>
            <a:r>
              <a:rPr lang="fr-LU" dirty="0"/>
              <a:t>s</a:t>
            </a:r>
            <a:r>
              <a:rPr lang="fr-LU" dirty="0" smtClean="0"/>
              <a:t>uppression du droit </a:t>
            </a:r>
            <a:r>
              <a:rPr lang="fr-LU" dirty="0"/>
              <a:t>pour l’employeur de contrôler le lieu de travail de son </a:t>
            </a:r>
            <a:r>
              <a:rPr lang="fr-LU" dirty="0" smtClean="0"/>
              <a:t>salarié</a:t>
            </a:r>
          </a:p>
          <a:p>
            <a:pPr lvl="1"/>
            <a:r>
              <a:rPr lang="fr-LU" dirty="0"/>
              <a:t>r</a:t>
            </a:r>
            <a:r>
              <a:rPr lang="fr-LU" dirty="0" smtClean="0"/>
              <a:t>econnaissance du télétravail </a:t>
            </a:r>
            <a:r>
              <a:rPr lang="fr-LU" dirty="0"/>
              <a:t>sans la nécessité d’un avenant au contrat de </a:t>
            </a:r>
            <a:r>
              <a:rPr lang="fr-LU" dirty="0" smtClean="0"/>
              <a:t>travail</a:t>
            </a:r>
            <a:endParaRPr lang="fr-LU" dirty="0"/>
          </a:p>
          <a:p>
            <a:pPr lvl="1"/>
            <a:r>
              <a:rPr lang="fr-LU" dirty="0" smtClean="0"/>
              <a:t>le </a:t>
            </a:r>
            <a:r>
              <a:rPr lang="fr-LU" dirty="0"/>
              <a:t>télétravail n’est </a:t>
            </a:r>
            <a:r>
              <a:rPr lang="fr-LU" dirty="0" smtClean="0"/>
              <a:t>ni </a:t>
            </a:r>
            <a:r>
              <a:rPr lang="fr-LU" dirty="0"/>
              <a:t>un droit </a:t>
            </a:r>
            <a:r>
              <a:rPr lang="fr-LU" dirty="0" smtClean="0"/>
              <a:t>ni </a:t>
            </a:r>
            <a:r>
              <a:rPr lang="fr-LU" dirty="0"/>
              <a:t>une obligation, mais reste une mesure </a:t>
            </a:r>
            <a:r>
              <a:rPr lang="fr-LU" dirty="0" smtClean="0"/>
              <a:t>volontaire</a:t>
            </a:r>
          </a:p>
          <a:p>
            <a:pPr lvl="1"/>
            <a:r>
              <a:rPr lang="fr-LU" dirty="0"/>
              <a:t>p</a:t>
            </a:r>
            <a:r>
              <a:rPr lang="fr-LU" dirty="0" smtClean="0"/>
              <a:t>lus de flexibilité pour le retour vers le travail classique</a:t>
            </a:r>
          </a:p>
          <a:p>
            <a:pPr marL="457200" lvl="1" indent="0">
              <a:buNone/>
            </a:pPr>
            <a:endParaRPr lang="fr-LU" dirty="0"/>
          </a:p>
          <a:p>
            <a:r>
              <a:rPr lang="fr-LU" dirty="0" smtClean="0"/>
              <a:t>Application </a:t>
            </a:r>
            <a:r>
              <a:rPr lang="fr-LU" dirty="0"/>
              <a:t>de la convention actuelle </a:t>
            </a:r>
            <a:r>
              <a:rPr lang="fr-LU" dirty="0" smtClean="0"/>
              <a:t>cessera </a:t>
            </a:r>
            <a:r>
              <a:rPr lang="fr-LU" dirty="0"/>
              <a:t>au moment de l’entrée en vigueur de la nouvelle convention déclarée d’obligation générale </a:t>
            </a:r>
          </a:p>
        </p:txBody>
      </p:sp>
    </p:spTree>
    <p:extLst>
      <p:ext uri="{BB962C8B-B14F-4D97-AF65-F5344CB8AC3E}">
        <p14:creationId xmlns:p14="http://schemas.microsoft.com/office/powerpoint/2010/main" val="1326787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>
                <a:latin typeface="Arial" charset="0"/>
                <a:cs typeface="Arial" charset="0"/>
              </a:rPr>
              <a:t>Analyse critique du nouveau cadre légal – best of</a:t>
            </a:r>
            <a:endParaRPr lang="fr-L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L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885427"/>
              </p:ext>
            </p:extLst>
          </p:nvPr>
        </p:nvGraphicFramePr>
        <p:xfrm>
          <a:off x="247650" y="2705779"/>
          <a:ext cx="8629650" cy="336093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876550"/>
                <a:gridCol w="2876550"/>
                <a:gridCol w="2876550"/>
              </a:tblGrid>
              <a:tr h="251562"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Définition</a:t>
                      </a:r>
                      <a:endParaRPr lang="fr-L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Convention </a:t>
                      </a:r>
                      <a:r>
                        <a:rPr lang="fr-LU" sz="1200" baseline="0" dirty="0" smtClean="0"/>
                        <a:t>2006</a:t>
                      </a:r>
                      <a:endParaRPr lang="fr-L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Convention 2020</a:t>
                      </a:r>
                      <a:endParaRPr lang="fr-LU" sz="1200" dirty="0"/>
                    </a:p>
                  </a:txBody>
                  <a:tcPr/>
                </a:tc>
              </a:tr>
              <a:tr h="1090103">
                <a:tc>
                  <a:txBody>
                    <a:bodyPr/>
                    <a:lstStyle/>
                    <a:p>
                      <a:endParaRPr lang="fr-L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fr-LU" sz="1200" dirty="0" smtClean="0"/>
                        <a:t>Utilisation des technologies de l’information et de la communication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fr-LU" sz="1200" dirty="0" smtClean="0"/>
                        <a:t>Travail</a:t>
                      </a:r>
                      <a:r>
                        <a:rPr lang="fr-LU" sz="1200" baseline="0" dirty="0" smtClean="0"/>
                        <a:t> presté en-dehors des </a:t>
                      </a:r>
                      <a:r>
                        <a:rPr lang="fr-LU" sz="1200" dirty="0" smtClean="0"/>
                        <a:t>locaux de</a:t>
                      </a:r>
                      <a:r>
                        <a:rPr lang="fr-LU" sz="1200" baseline="0" dirty="0" smtClean="0"/>
                        <a:t> l</a:t>
                      </a:r>
                      <a:r>
                        <a:rPr lang="fr-LU" sz="1200" dirty="0" smtClean="0"/>
                        <a:t>’employeur (plus particulièrement</a:t>
                      </a:r>
                      <a:r>
                        <a:rPr lang="fr-LU" sz="1200" baseline="0" dirty="0" smtClean="0"/>
                        <a:t> à domicile)</a:t>
                      </a:r>
                      <a:endParaRPr lang="fr-LU" sz="120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fr-LU" sz="1200" dirty="0" smtClean="0"/>
                        <a:t>De manière</a:t>
                      </a:r>
                      <a:r>
                        <a:rPr lang="fr-LU" sz="1200" baseline="0" dirty="0" smtClean="0"/>
                        <a:t> régulière et </a:t>
                      </a:r>
                      <a:r>
                        <a:rPr lang="fr-LU" sz="1200" dirty="0" smtClean="0"/>
                        <a:t>habituelle</a:t>
                      </a:r>
                      <a:r>
                        <a:rPr lang="fr-LU" sz="1200" baseline="0" dirty="0" smtClean="0"/>
                        <a:t> </a:t>
                      </a:r>
                      <a:endParaRPr lang="fr-L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Absence</a:t>
                      </a:r>
                      <a:r>
                        <a:rPr lang="fr-LU" sz="1200" baseline="0" dirty="0" smtClean="0"/>
                        <a:t> de référence au domicile et à l’usage habituel</a:t>
                      </a:r>
                    </a:p>
                    <a:p>
                      <a:endParaRPr lang="fr-LU" sz="1200" dirty="0"/>
                    </a:p>
                  </a:txBody>
                  <a:tcPr/>
                </a:tc>
              </a:tr>
              <a:tr h="1257811">
                <a:tc>
                  <a:txBody>
                    <a:bodyPr/>
                    <a:lstStyle/>
                    <a:p>
                      <a:endParaRPr lang="fr-L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Télétravail occasionnel</a:t>
                      </a:r>
                      <a:r>
                        <a:rPr lang="fr-LU" sz="1200" baseline="0" dirty="0" smtClean="0"/>
                        <a:t> ≠ réglementé</a:t>
                      </a:r>
                      <a:endParaRPr lang="fr-L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Introduction de</a:t>
                      </a:r>
                      <a:r>
                        <a:rPr lang="fr-LU" sz="1200" baseline="0" dirty="0" smtClean="0"/>
                        <a:t> la définition </a:t>
                      </a:r>
                      <a:r>
                        <a:rPr lang="fr-LU" sz="1200" dirty="0" smtClean="0"/>
                        <a:t>du télétravail occasionnel (effectué pour faire face à des événements imprévus ou lorsque le télétravail représente moins de dix</a:t>
                      </a:r>
                      <a:r>
                        <a:rPr lang="fr-LU" sz="1200" baseline="0" dirty="0" smtClean="0"/>
                        <a:t> </a:t>
                      </a:r>
                      <a:r>
                        <a:rPr lang="fr-LU" sz="1200" dirty="0" smtClean="0"/>
                        <a:t>pour cent en moyenne du temps de travail normal annuel)</a:t>
                      </a:r>
                    </a:p>
                  </a:txBody>
                  <a:tcPr/>
                </a:tc>
              </a:tr>
              <a:tr h="419270">
                <a:tc>
                  <a:txBody>
                    <a:bodyPr/>
                    <a:lstStyle/>
                    <a:p>
                      <a:endParaRPr lang="fr-L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-</a:t>
                      </a:r>
                      <a:endParaRPr lang="fr-L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Télétravail est considéré comme régulier dans les autres cas</a:t>
                      </a:r>
                      <a:endParaRPr lang="fr-L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12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>
                <a:latin typeface="Arial" charset="0"/>
                <a:cs typeface="Arial" charset="0"/>
              </a:rPr>
              <a:t>Analyse critique du nouveau cadre légal – best of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L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876698"/>
              </p:ext>
            </p:extLst>
          </p:nvPr>
        </p:nvGraphicFramePr>
        <p:xfrm>
          <a:off x="247650" y="2721179"/>
          <a:ext cx="8648700" cy="27432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882900"/>
                <a:gridCol w="2882900"/>
                <a:gridCol w="2882900"/>
              </a:tblGrid>
              <a:tr h="221735"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Exclusions</a:t>
                      </a:r>
                      <a:endParaRPr lang="fr-L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Convention </a:t>
                      </a:r>
                      <a:r>
                        <a:rPr lang="fr-LU" sz="1200" baseline="0" dirty="0" smtClean="0"/>
                        <a:t>2006</a:t>
                      </a:r>
                      <a:endParaRPr lang="fr-L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Convention 2020</a:t>
                      </a:r>
                      <a:endParaRPr lang="fr-LU" sz="1200" dirty="0"/>
                    </a:p>
                  </a:txBody>
                  <a:tcPr/>
                </a:tc>
              </a:tr>
              <a:tr h="2143436">
                <a:tc>
                  <a:txBody>
                    <a:bodyPr/>
                    <a:lstStyle/>
                    <a:p>
                      <a:endParaRPr lang="fr-L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dirty="0" smtClean="0"/>
                        <a:t>-</a:t>
                      </a:r>
                      <a:endParaRPr lang="fr-L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fr-L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détachement à l’étranger 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fr-L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secteur du transport au sens large 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fr-L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représentants de commerce 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fr-LU" sz="1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co-working </a:t>
                      </a:r>
                      <a:r>
                        <a:rPr lang="fr-LU" sz="12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spaces</a:t>
                      </a:r>
                      <a:r>
                        <a:rPr lang="fr-L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(travail presté dans un bureau satellite de l’entreprise) 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fr-LU" sz="1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smart-</a:t>
                      </a:r>
                      <a:r>
                        <a:rPr lang="fr-LU" sz="12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working</a:t>
                      </a:r>
                      <a:r>
                        <a:rPr lang="fr-L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(interventions ponctuelles par smartphone ou ordinateur portable hors du lieu de travail ou lieu de télétravail usuel) 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fr-L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toutes les prestations fournies à l’extérieur de l’entreprise à la clientèle</a:t>
                      </a:r>
                      <a:endParaRPr lang="fr-L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37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>
                <a:latin typeface="Arial" charset="0"/>
                <a:cs typeface="Arial" charset="0"/>
              </a:rPr>
              <a:t>Analyse critique du nouveau cadre légal – best of</a:t>
            </a:r>
            <a:endParaRPr lang="fr-LU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L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047741"/>
              </p:ext>
            </p:extLst>
          </p:nvPr>
        </p:nvGraphicFramePr>
        <p:xfrm>
          <a:off x="266700" y="2705450"/>
          <a:ext cx="8610600" cy="257548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870200"/>
                <a:gridCol w="2870200"/>
                <a:gridCol w="2870200"/>
              </a:tblGrid>
              <a:tr h="289485"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Rôle délégation</a:t>
                      </a:r>
                      <a:endParaRPr lang="fr-L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Convention </a:t>
                      </a:r>
                      <a:r>
                        <a:rPr lang="fr-LU" sz="1200" baseline="0" dirty="0" smtClean="0"/>
                        <a:t>2006</a:t>
                      </a:r>
                      <a:endParaRPr lang="fr-L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Convention 2020</a:t>
                      </a:r>
                      <a:endParaRPr lang="fr-LU" sz="1200" dirty="0"/>
                    </a:p>
                  </a:txBody>
                  <a:tcPr/>
                </a:tc>
              </a:tr>
              <a:tr h="378041">
                <a:tc>
                  <a:txBody>
                    <a:bodyPr/>
                    <a:lstStyle/>
                    <a:p>
                      <a:endParaRPr lang="fr-L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LU" sz="1200" dirty="0" smtClean="0"/>
                        <a:t>Droit</a:t>
                      </a:r>
                      <a:r>
                        <a:rPr lang="fr-LU" sz="1200" baseline="0" dirty="0" smtClean="0"/>
                        <a:t> à l’information (nombres et évolution)</a:t>
                      </a:r>
                      <a:endParaRPr lang="fr-L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Droit</a:t>
                      </a:r>
                      <a:r>
                        <a:rPr lang="fr-LU" sz="1200" baseline="0" dirty="0" smtClean="0"/>
                        <a:t> à l’information (nombres et évolution) – modalités fixées intra-entreprise</a:t>
                      </a:r>
                      <a:endParaRPr lang="fr-LU" sz="1200" dirty="0"/>
                    </a:p>
                  </a:txBody>
                  <a:tcPr/>
                </a:tc>
              </a:tr>
              <a:tr h="378041">
                <a:tc>
                  <a:txBody>
                    <a:bodyPr/>
                    <a:lstStyle/>
                    <a:p>
                      <a:endParaRPr lang="fr-L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-</a:t>
                      </a:r>
                      <a:endParaRPr lang="fr-L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Implication dans </a:t>
                      </a:r>
                      <a:r>
                        <a:rPr lang="fr-LU" sz="1200" smtClean="0"/>
                        <a:t>la définition </a:t>
                      </a:r>
                      <a:r>
                        <a:rPr lang="fr-LU" sz="1200" dirty="0" smtClean="0"/>
                        <a:t>d’un possible</a:t>
                      </a:r>
                      <a:r>
                        <a:rPr lang="fr-LU" sz="1200" baseline="0" dirty="0" smtClean="0"/>
                        <a:t> régime spécifique de télétravail intra-entreprise/secteur</a:t>
                      </a:r>
                      <a:endParaRPr lang="fr-LU" sz="1200" dirty="0"/>
                    </a:p>
                  </a:txBody>
                  <a:tcPr/>
                </a:tc>
              </a:tr>
              <a:tr h="982907">
                <a:tc>
                  <a:txBody>
                    <a:bodyPr/>
                    <a:lstStyle/>
                    <a:p>
                      <a:endParaRPr lang="fr-L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LU" sz="1200" dirty="0" smtClean="0"/>
                        <a:t>Droit</a:t>
                      </a:r>
                      <a:r>
                        <a:rPr lang="fr-LU" sz="1200" baseline="0" dirty="0" smtClean="0"/>
                        <a:t> à l’information et la consultation en vue de l’introduction et la modification du régime spécifique de télétravail</a:t>
                      </a:r>
                      <a:endParaRPr lang="fr-LU" sz="1200" dirty="0" smtClean="0"/>
                    </a:p>
                    <a:p>
                      <a:endParaRPr lang="fr-L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Droit</a:t>
                      </a:r>
                      <a:r>
                        <a:rPr lang="fr-LU" sz="1200" baseline="0" dirty="0" smtClean="0"/>
                        <a:t> à l’information, consultation </a:t>
                      </a:r>
                      <a:r>
                        <a:rPr lang="fr-LU" sz="1200" u="sng" baseline="0" dirty="0" smtClean="0"/>
                        <a:t>et </a:t>
                      </a:r>
                      <a:r>
                        <a:rPr lang="fr-LU" sz="1200" u="sng" baseline="0" dirty="0" err="1" smtClean="0"/>
                        <a:t>co-décision</a:t>
                      </a:r>
                      <a:r>
                        <a:rPr lang="fr-LU" sz="1200" u="sng" baseline="0" dirty="0" smtClean="0"/>
                        <a:t> </a:t>
                      </a:r>
                      <a:r>
                        <a:rPr lang="fr-LU" sz="1200" baseline="0" dirty="0" smtClean="0"/>
                        <a:t>en vue de l’introduction et la modification du régime spécifique de télétravail</a:t>
                      </a:r>
                      <a:endParaRPr lang="fr-L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2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>
                <a:latin typeface="Arial" charset="0"/>
                <a:cs typeface="Arial" charset="0"/>
              </a:rPr>
              <a:t>Analyse critique du nouveau cadre légal – best of</a:t>
            </a:r>
            <a:endParaRPr lang="fr-LU" sz="1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L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240541"/>
              </p:ext>
            </p:extLst>
          </p:nvPr>
        </p:nvGraphicFramePr>
        <p:xfrm>
          <a:off x="257175" y="2705450"/>
          <a:ext cx="8648700" cy="265063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882900"/>
                <a:gridCol w="2882900"/>
                <a:gridCol w="2882900"/>
              </a:tblGrid>
              <a:tr h="358826"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Accord</a:t>
                      </a:r>
                      <a:r>
                        <a:rPr lang="fr-LU" sz="1200" baseline="0" dirty="0" smtClean="0"/>
                        <a:t> employeur/salarié</a:t>
                      </a:r>
                      <a:endParaRPr lang="fr-L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Convention </a:t>
                      </a:r>
                      <a:r>
                        <a:rPr lang="fr-LU" sz="1200" baseline="0" dirty="0" smtClean="0"/>
                        <a:t>2006</a:t>
                      </a:r>
                      <a:endParaRPr lang="fr-L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Convention 2020</a:t>
                      </a:r>
                      <a:endParaRPr lang="fr-LU" sz="1200" dirty="0"/>
                    </a:p>
                  </a:txBody>
                  <a:tcPr/>
                </a:tc>
              </a:tr>
              <a:tr h="358826">
                <a:tc>
                  <a:txBody>
                    <a:bodyPr/>
                    <a:lstStyle/>
                    <a:p>
                      <a:endParaRPr lang="fr-L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LU" sz="1200" dirty="0" smtClean="0"/>
                        <a:t>Ecrit constatant le passage vers le télétravail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Différenciation entre télétravail occasionnel et régulier</a:t>
                      </a:r>
                      <a:endParaRPr lang="fr-LU" sz="1200" dirty="0"/>
                    </a:p>
                  </a:txBody>
                  <a:tcPr/>
                </a:tc>
              </a:tr>
              <a:tr h="645887">
                <a:tc>
                  <a:txBody>
                    <a:bodyPr/>
                    <a:lstStyle/>
                    <a:p>
                      <a:endParaRPr lang="fr-L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LU" sz="1200" dirty="0" smtClean="0"/>
                        <a:t>Mentions</a:t>
                      </a:r>
                      <a:r>
                        <a:rPr lang="fr-LU" sz="1200" baseline="0" dirty="0" smtClean="0"/>
                        <a:t> obligatoires en plus de celles de l’article L. 121-4 du Code du travail</a:t>
                      </a:r>
                      <a:endParaRPr lang="fr-LU" sz="1200" dirty="0" smtClean="0"/>
                    </a:p>
                    <a:p>
                      <a:endParaRPr lang="fr-L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Occasionnel:</a:t>
                      </a:r>
                      <a:r>
                        <a:rPr lang="fr-LU" sz="1200" baseline="0" dirty="0" smtClean="0"/>
                        <a:t> confirmation écrite de l’autorisation de l’employeur en vue du télétravail sans obligation de forme</a:t>
                      </a:r>
                      <a:endParaRPr lang="fr-LU" sz="1200" dirty="0"/>
                    </a:p>
                  </a:txBody>
                  <a:tcPr/>
                </a:tc>
              </a:tr>
              <a:tr h="645887">
                <a:tc>
                  <a:txBody>
                    <a:bodyPr/>
                    <a:lstStyle/>
                    <a:p>
                      <a:endParaRPr lang="fr-L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L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z="1200" dirty="0" smtClean="0"/>
                        <a:t>Régulier: différents éléments énumérés doivent faire l’objet d’un accord</a:t>
                      </a:r>
                      <a:r>
                        <a:rPr lang="fr-LU" sz="1200" baseline="0" dirty="0" smtClean="0"/>
                        <a:t> écrit entre employeur et salarié (possibilité de définir ces éléments dans le cadre du régime spécifique de télétravail, s’il existe)</a:t>
                      </a:r>
                      <a:endParaRPr lang="fr-L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8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VY BLUE">
  <a:themeElements>
    <a:clrScheme name="Custom 10">
      <a:dk1>
        <a:srgbClr val="000000"/>
      </a:dk1>
      <a:lt1>
        <a:sysClr val="window" lastClr="FFFFFF"/>
      </a:lt1>
      <a:dk2>
        <a:srgbClr val="005390"/>
      </a:dk2>
      <a:lt2>
        <a:srgbClr val="F8F8F8"/>
      </a:lt2>
      <a:accent1>
        <a:srgbClr val="005390"/>
      </a:accent1>
      <a:accent2>
        <a:srgbClr val="005390"/>
      </a:accent2>
      <a:accent3>
        <a:srgbClr val="005390"/>
      </a:accent3>
      <a:accent4>
        <a:srgbClr val="005390"/>
      </a:accent4>
      <a:accent5>
        <a:srgbClr val="005390"/>
      </a:accent5>
      <a:accent6>
        <a:srgbClr val="005390"/>
      </a:accent6>
      <a:hlink>
        <a:srgbClr val="005390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2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005304 - Arendt - Yellow V2 [Compatibility Mode]" id="{4F53ECF6-2C1A-4881-B48B-E3A7C6C94D16}" vid="{0B5AF219-BD07-4FCF-BC97-B5855DFC4301}"/>
    </a:ext>
  </a:extLst>
</a:theme>
</file>

<file path=ppt/theme/theme2.xml><?xml version="1.0" encoding="utf-8"?>
<a:theme xmlns:a="http://schemas.openxmlformats.org/drawingml/2006/main" name="1_NAVY BLUE">
  <a:themeElements>
    <a:clrScheme name="Custom 10">
      <a:dk1>
        <a:srgbClr val="000000"/>
      </a:dk1>
      <a:lt1>
        <a:sysClr val="window" lastClr="FFFFFF"/>
      </a:lt1>
      <a:dk2>
        <a:srgbClr val="005390"/>
      </a:dk2>
      <a:lt2>
        <a:srgbClr val="F8F8F8"/>
      </a:lt2>
      <a:accent1>
        <a:srgbClr val="005390"/>
      </a:accent1>
      <a:accent2>
        <a:srgbClr val="005390"/>
      </a:accent2>
      <a:accent3>
        <a:srgbClr val="005390"/>
      </a:accent3>
      <a:accent4>
        <a:srgbClr val="005390"/>
      </a:accent4>
      <a:accent5>
        <a:srgbClr val="005390"/>
      </a:accent5>
      <a:accent6>
        <a:srgbClr val="005390"/>
      </a:accent6>
      <a:hlink>
        <a:srgbClr val="005390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2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005304 - Arendt - Yellow V2 [Compatibility Mode]" id="{4F53ECF6-2C1A-4881-B48B-E3A7C6C94D16}" vid="{0B5AF219-BD07-4FCF-BC97-B5855DFC4301}"/>
    </a:ext>
  </a:extLst>
</a:theme>
</file>

<file path=ppt/theme/theme3.xml><?xml version="1.0" encoding="utf-8"?>
<a:theme xmlns:a="http://schemas.openxmlformats.org/drawingml/2006/main" name="3_NAVY BLUE">
  <a:themeElements>
    <a:clrScheme name="Custom 10">
      <a:dk1>
        <a:srgbClr val="000000"/>
      </a:dk1>
      <a:lt1>
        <a:sysClr val="window" lastClr="FFFFFF"/>
      </a:lt1>
      <a:dk2>
        <a:srgbClr val="005390"/>
      </a:dk2>
      <a:lt2>
        <a:srgbClr val="F8F8F8"/>
      </a:lt2>
      <a:accent1>
        <a:srgbClr val="005390"/>
      </a:accent1>
      <a:accent2>
        <a:srgbClr val="005390"/>
      </a:accent2>
      <a:accent3>
        <a:srgbClr val="005390"/>
      </a:accent3>
      <a:accent4>
        <a:srgbClr val="005390"/>
      </a:accent4>
      <a:accent5>
        <a:srgbClr val="005390"/>
      </a:accent5>
      <a:accent6>
        <a:srgbClr val="005390"/>
      </a:accent6>
      <a:hlink>
        <a:srgbClr val="005390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2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005304 - Arendt - Yellow V2 [Compatibility Mode]" id="{4F53ECF6-2C1A-4881-B48B-E3A7C6C94D16}" vid="{0B5AF219-BD07-4FCF-BC97-B5855DFC4301}"/>
    </a:ext>
  </a:extLst>
</a:theme>
</file>

<file path=ppt/theme/theme4.xml><?xml version="1.0" encoding="utf-8"?>
<a:theme xmlns:a="http://schemas.openxmlformats.org/drawingml/2006/main" name="6_NAVY BLUE">
  <a:themeElements>
    <a:clrScheme name="Custom 10">
      <a:dk1>
        <a:srgbClr val="000000"/>
      </a:dk1>
      <a:lt1>
        <a:sysClr val="window" lastClr="FFFFFF"/>
      </a:lt1>
      <a:dk2>
        <a:srgbClr val="005390"/>
      </a:dk2>
      <a:lt2>
        <a:srgbClr val="F8F8F8"/>
      </a:lt2>
      <a:accent1>
        <a:srgbClr val="005390"/>
      </a:accent1>
      <a:accent2>
        <a:srgbClr val="005390"/>
      </a:accent2>
      <a:accent3>
        <a:srgbClr val="005390"/>
      </a:accent3>
      <a:accent4>
        <a:srgbClr val="005390"/>
      </a:accent4>
      <a:accent5>
        <a:srgbClr val="005390"/>
      </a:accent5>
      <a:accent6>
        <a:srgbClr val="005390"/>
      </a:accent6>
      <a:hlink>
        <a:srgbClr val="005390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2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005304 - Arendt - Yellow V2 [Compatibility Mode]" id="{4F53ECF6-2C1A-4881-B48B-E3A7C6C94D16}" vid="{0B5AF219-BD07-4FCF-BC97-B5855DFC4301}"/>
    </a:ext>
  </a:extLst>
</a:theme>
</file>

<file path=ppt/theme/theme5.xml><?xml version="1.0" encoding="utf-8"?>
<a:theme xmlns:a="http://schemas.openxmlformats.org/drawingml/2006/main" name="5_NAVY BLUE">
  <a:themeElements>
    <a:clrScheme name="Custom 10">
      <a:dk1>
        <a:srgbClr val="000000"/>
      </a:dk1>
      <a:lt1>
        <a:sysClr val="window" lastClr="FFFFFF"/>
      </a:lt1>
      <a:dk2>
        <a:srgbClr val="005390"/>
      </a:dk2>
      <a:lt2>
        <a:srgbClr val="F8F8F8"/>
      </a:lt2>
      <a:accent1>
        <a:srgbClr val="005390"/>
      </a:accent1>
      <a:accent2>
        <a:srgbClr val="005390"/>
      </a:accent2>
      <a:accent3>
        <a:srgbClr val="005390"/>
      </a:accent3>
      <a:accent4>
        <a:srgbClr val="005390"/>
      </a:accent4>
      <a:accent5>
        <a:srgbClr val="005390"/>
      </a:accent5>
      <a:accent6>
        <a:srgbClr val="005390"/>
      </a:accent6>
      <a:hlink>
        <a:srgbClr val="005390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2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005304 - Arendt - Yellow V2 [Compatibility Mode]" id="{4F53ECF6-2C1A-4881-B48B-E3A7C6C94D16}" vid="{0B5AF219-BD07-4FCF-BC97-B5855DFC430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1602</TotalTime>
  <Words>1317</Words>
  <Application>Microsoft Office PowerPoint</Application>
  <PresentationFormat>On-screen Show (4:3)</PresentationFormat>
  <Paragraphs>183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NAVY BLUE</vt:lpstr>
      <vt:lpstr>1_NAVY BLUE</vt:lpstr>
      <vt:lpstr>3_NAVY BLUE</vt:lpstr>
      <vt:lpstr>6_NAVY BLUE</vt:lpstr>
      <vt:lpstr>5_NAVY BLUE</vt:lpstr>
      <vt:lpstr>Télétravail : état des lieux du cadre légal</vt:lpstr>
      <vt:lpstr>Etat des lieux du cadre légal existant</vt:lpstr>
      <vt:lpstr>Et le Covid-19 dans tout cela?</vt:lpstr>
      <vt:lpstr>Avis du Conseil Economique et Social du 11 septembre 2020</vt:lpstr>
      <vt:lpstr>Le jour J… 20 octobre 2020 ou la mort d’un dinosaure juridique</vt:lpstr>
      <vt:lpstr>Analyse critique du nouveau cadre légal – best of</vt:lpstr>
      <vt:lpstr>Analyse critique du nouveau cadre légal – best of</vt:lpstr>
      <vt:lpstr>Analyse critique du nouveau cadre légal – best of</vt:lpstr>
      <vt:lpstr>Analyse critique du nouveau cadre légal – best of</vt:lpstr>
      <vt:lpstr>Analyse critique du nouveau cadre légal – best of</vt:lpstr>
      <vt:lpstr>Analyse critique du nouveau cadre légal – best of</vt:lpstr>
      <vt:lpstr>Analyse critique du nouveau cadre légal – best of</vt:lpstr>
      <vt:lpstr>Analyse critique du nouveau cadre légal – best of</vt:lpstr>
      <vt:lpstr>Analyse critique du nouveau cadre légal</vt:lpstr>
      <vt:lpstr>Quelles sont les perspectives d’avenir?</vt:lpstr>
      <vt:lpstr>QUESTIONS?</vt:lpstr>
      <vt:lpstr>MERCI POUR VOTRE ATTENTION</vt:lpstr>
      <vt:lpstr>Nous contacter </vt:lpstr>
    </vt:vector>
  </TitlesOfParts>
  <Company>Arendt &amp; Medernach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Arendt</dc:creator>
  <cp:lastModifiedBy>Arrendt</cp:lastModifiedBy>
  <cp:revision>103</cp:revision>
  <cp:lastPrinted>2020-06-25T06:40:49Z</cp:lastPrinted>
  <dcterms:created xsi:type="dcterms:W3CDTF">2020-06-24T14:07:23Z</dcterms:created>
  <dcterms:modified xsi:type="dcterms:W3CDTF">2020-10-27T18:02:18Z</dcterms:modified>
</cp:coreProperties>
</file>